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45.jpg" ContentType="image/pn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4"/>
  </p:notesMasterIdLst>
  <p:handoutMasterIdLst>
    <p:handoutMasterId r:id="rId45"/>
  </p:handoutMasterIdLst>
  <p:sldIdLst>
    <p:sldId id="268" r:id="rId2"/>
    <p:sldId id="277" r:id="rId3"/>
    <p:sldId id="278" r:id="rId4"/>
    <p:sldId id="273" r:id="rId5"/>
    <p:sldId id="279" r:id="rId6"/>
    <p:sldId id="280" r:id="rId7"/>
    <p:sldId id="286" r:id="rId8"/>
    <p:sldId id="281" r:id="rId9"/>
    <p:sldId id="282" r:id="rId10"/>
    <p:sldId id="297" r:id="rId11"/>
    <p:sldId id="329" r:id="rId12"/>
    <p:sldId id="303" r:id="rId13"/>
    <p:sldId id="301" r:id="rId14"/>
    <p:sldId id="302" r:id="rId15"/>
    <p:sldId id="256" r:id="rId16"/>
    <p:sldId id="257" r:id="rId17"/>
    <p:sldId id="306" r:id="rId18"/>
    <p:sldId id="258" r:id="rId19"/>
    <p:sldId id="307" r:id="rId20"/>
    <p:sldId id="276" r:id="rId21"/>
    <p:sldId id="317" r:id="rId22"/>
    <p:sldId id="319" r:id="rId23"/>
    <p:sldId id="322" r:id="rId24"/>
    <p:sldId id="324" r:id="rId25"/>
    <p:sldId id="325" r:id="rId26"/>
    <p:sldId id="321" r:id="rId27"/>
    <p:sldId id="328" r:id="rId28"/>
    <p:sldId id="318" r:id="rId29"/>
    <p:sldId id="326" r:id="rId30"/>
    <p:sldId id="294" r:id="rId31"/>
    <p:sldId id="305" r:id="rId32"/>
    <p:sldId id="308" r:id="rId33"/>
    <p:sldId id="309" r:id="rId34"/>
    <p:sldId id="312" r:id="rId35"/>
    <p:sldId id="313" r:id="rId36"/>
    <p:sldId id="314" r:id="rId37"/>
    <p:sldId id="315" r:id="rId38"/>
    <p:sldId id="330" r:id="rId39"/>
    <p:sldId id="331" r:id="rId40"/>
    <p:sldId id="298" r:id="rId41"/>
    <p:sldId id="316" r:id="rId42"/>
    <p:sldId id="28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0ECCD0-066F-4CD8-AA9A-7DF9DEE6B83D}" type="doc">
      <dgm:prSet loTypeId="urn:microsoft.com/office/officeart/2005/8/layout/hierarchy4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5056E56-9D6C-4A13-95AD-9EDC6ADDEC49}">
      <dgm:prSet phldrT="[텍스트]"/>
      <dgm:spPr/>
      <dgm:t>
        <a:bodyPr/>
        <a:lstStyle/>
        <a:p>
          <a:pPr latinLnBrk="1"/>
          <a:r>
            <a:rPr lang="en-US" altLang="ko-KR" dirty="0"/>
            <a:t>Used2Block Web App</a:t>
          </a:r>
          <a:endParaRPr lang="ko-KR" altLang="en-US" dirty="0"/>
        </a:p>
      </dgm:t>
    </dgm:pt>
    <dgm:pt modelId="{9E4DEB4F-EF8C-495A-BF15-51D765846368}" type="par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2572EECD-D7C3-497D-BBFB-068F6B013E25}" type="sib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ECBCC038-FD92-4435-BB20-20C60B6A2EAC}">
      <dgm:prSet phldrT="[텍스트]" custT="1"/>
      <dgm:spPr/>
      <dgm:t>
        <a:bodyPr/>
        <a:lstStyle/>
        <a:p>
          <a:pPr latinLnBrk="1"/>
          <a:r>
            <a:rPr lang="en-US" altLang="ko-KR" sz="2300" dirty="0"/>
            <a:t>Frontend</a:t>
          </a:r>
          <a:endParaRPr lang="ko-KR" altLang="en-US" sz="2300" dirty="0"/>
        </a:p>
      </dgm:t>
    </dgm:pt>
    <dgm:pt modelId="{FEE51060-907E-4D4F-8BEB-4CB5CFED8CD6}" type="parTrans" cxnId="{9348B985-822E-47FE-B2EA-B453C1ADB476}">
      <dgm:prSet/>
      <dgm:spPr/>
      <dgm:t>
        <a:bodyPr/>
        <a:lstStyle/>
        <a:p>
          <a:pPr latinLnBrk="1"/>
          <a:endParaRPr lang="ko-KR" altLang="en-US"/>
        </a:p>
      </dgm:t>
    </dgm:pt>
    <dgm:pt modelId="{607AF2F5-E857-4B46-9E02-4A6D31537203}" type="sibTrans" cxnId="{9348B985-822E-47FE-B2EA-B453C1ADB476}">
      <dgm:prSet/>
      <dgm:spPr/>
      <dgm:t>
        <a:bodyPr/>
        <a:lstStyle/>
        <a:p>
          <a:pPr latinLnBrk="1"/>
          <a:endParaRPr lang="ko-KR" altLang="en-US"/>
        </a:p>
      </dgm:t>
    </dgm:pt>
    <dgm:pt modelId="{7F0B0230-CBE4-40E0-A924-59F08374130F}">
      <dgm:prSet phldrT="[텍스트]" custT="1"/>
      <dgm:spPr/>
      <dgm:t>
        <a:bodyPr/>
        <a:lstStyle/>
        <a:p>
          <a:pPr latinLnBrk="1"/>
          <a:r>
            <a:rPr lang="en-US" altLang="ko-KR" sz="2300" dirty="0"/>
            <a:t>Backend</a:t>
          </a:r>
          <a:endParaRPr lang="ko-KR" altLang="en-US" sz="2300" dirty="0"/>
        </a:p>
      </dgm:t>
    </dgm:pt>
    <dgm:pt modelId="{5FCC659A-EDDB-47DA-9D45-7D3F22EC9D3B}" type="parTrans" cxnId="{011AF10C-1552-4593-948C-E81A1B41960E}">
      <dgm:prSet/>
      <dgm:spPr/>
      <dgm:t>
        <a:bodyPr/>
        <a:lstStyle/>
        <a:p>
          <a:pPr latinLnBrk="1"/>
          <a:endParaRPr lang="ko-KR" altLang="en-US"/>
        </a:p>
      </dgm:t>
    </dgm:pt>
    <dgm:pt modelId="{936BF727-A76E-4370-9224-641031BCDCEA}" type="sibTrans" cxnId="{011AF10C-1552-4593-948C-E81A1B41960E}">
      <dgm:prSet/>
      <dgm:spPr/>
      <dgm:t>
        <a:bodyPr/>
        <a:lstStyle/>
        <a:p>
          <a:pPr latinLnBrk="1"/>
          <a:endParaRPr lang="ko-KR" altLang="en-US"/>
        </a:p>
      </dgm:t>
    </dgm:pt>
    <dgm:pt modelId="{84EDE8CD-35A1-424B-A9B7-CF1465A9C67F}">
      <dgm:prSet phldrT="[텍스트]"/>
      <dgm:spPr/>
      <dgm:t>
        <a:bodyPr/>
        <a:lstStyle/>
        <a:p>
          <a:pPr latinLnBrk="1"/>
          <a:r>
            <a:rPr lang="en-US" altLang="ko-KR" dirty="0"/>
            <a:t>Used Market Platform</a:t>
          </a:r>
          <a:endParaRPr lang="ko-KR" altLang="en-US" dirty="0"/>
        </a:p>
      </dgm:t>
    </dgm:pt>
    <dgm:pt modelId="{CB13A4FB-5308-4183-8DEC-2E62DB755D7F}" type="parTrans" cxnId="{922A5BF9-99A1-4937-BE59-852FFF0DFCF9}">
      <dgm:prSet/>
      <dgm:spPr/>
      <dgm:t>
        <a:bodyPr/>
        <a:lstStyle/>
        <a:p>
          <a:pPr latinLnBrk="1"/>
          <a:endParaRPr lang="ko-KR" altLang="en-US"/>
        </a:p>
      </dgm:t>
    </dgm:pt>
    <dgm:pt modelId="{521CE86E-0754-476F-8386-111B42AF7459}" type="sibTrans" cxnId="{922A5BF9-99A1-4937-BE59-852FFF0DFCF9}">
      <dgm:prSet/>
      <dgm:spPr/>
      <dgm:t>
        <a:bodyPr/>
        <a:lstStyle/>
        <a:p>
          <a:pPr latinLnBrk="1"/>
          <a:endParaRPr lang="ko-KR" altLang="en-US"/>
        </a:p>
      </dgm:t>
    </dgm:pt>
    <dgm:pt modelId="{61A40210-0D18-4B70-82AE-CD483BD40877}">
      <dgm:prSet phldrT="[텍스트]"/>
      <dgm:spPr/>
      <dgm:t>
        <a:bodyPr/>
        <a:lstStyle/>
        <a:p>
          <a:pPr latinLnBrk="1"/>
          <a:r>
            <a:rPr lang="en-US" altLang="ko-KR" dirty="0"/>
            <a:t>Transaction Management Platform</a:t>
          </a:r>
          <a:endParaRPr lang="ko-KR" altLang="en-US" dirty="0"/>
        </a:p>
      </dgm:t>
    </dgm:pt>
    <dgm:pt modelId="{8AECA3E0-D1CF-4F7F-A502-8202C4036935}" type="parTrans" cxnId="{B5A5AFA5-6B71-4BB8-B986-D6E2405781A5}">
      <dgm:prSet/>
      <dgm:spPr/>
      <dgm:t>
        <a:bodyPr/>
        <a:lstStyle/>
        <a:p>
          <a:pPr latinLnBrk="1"/>
          <a:endParaRPr lang="ko-KR" altLang="en-US"/>
        </a:p>
      </dgm:t>
    </dgm:pt>
    <dgm:pt modelId="{32784E06-0BED-45DE-A058-918BD9F2748D}" type="sibTrans" cxnId="{B5A5AFA5-6B71-4BB8-B986-D6E2405781A5}">
      <dgm:prSet/>
      <dgm:spPr/>
      <dgm:t>
        <a:bodyPr/>
        <a:lstStyle/>
        <a:p>
          <a:pPr latinLnBrk="1"/>
          <a:endParaRPr lang="ko-KR" altLang="en-US"/>
        </a:p>
      </dgm:t>
    </dgm:pt>
    <dgm:pt modelId="{9143BDB8-1059-4D6B-A072-0AB58207DBB3}">
      <dgm:prSet phldrT="[텍스트]"/>
      <dgm:spPr/>
      <dgm:t>
        <a:bodyPr/>
        <a:lstStyle/>
        <a:p>
          <a:pPr latinLnBrk="1"/>
          <a:r>
            <a:rPr lang="en-US" altLang="ko-KR" dirty="0"/>
            <a:t>Transaction Platform</a:t>
          </a:r>
          <a:endParaRPr lang="ko-KR" altLang="en-US" dirty="0"/>
        </a:p>
      </dgm:t>
    </dgm:pt>
    <dgm:pt modelId="{B9DA753F-8B13-4527-AEDD-639329F7717E}" type="parTrans" cxnId="{87314DB6-62CC-4221-8283-8AF264C28540}">
      <dgm:prSet/>
      <dgm:spPr/>
      <dgm:t>
        <a:bodyPr/>
        <a:lstStyle/>
        <a:p>
          <a:pPr latinLnBrk="1"/>
          <a:endParaRPr lang="ko-KR" altLang="en-US"/>
        </a:p>
      </dgm:t>
    </dgm:pt>
    <dgm:pt modelId="{CDA7ED08-7E2C-46E2-AE6C-6E410FF49889}" type="sibTrans" cxnId="{87314DB6-62CC-4221-8283-8AF264C28540}">
      <dgm:prSet/>
      <dgm:spPr/>
      <dgm:t>
        <a:bodyPr/>
        <a:lstStyle/>
        <a:p>
          <a:pPr latinLnBrk="1"/>
          <a:endParaRPr lang="ko-KR" altLang="en-US"/>
        </a:p>
      </dgm:t>
    </dgm:pt>
    <dgm:pt modelId="{D378589C-206B-4DD5-983C-0B86B814E445}">
      <dgm:prSet phldrT="[텍스트]"/>
      <dgm:spPr/>
      <dgm:t>
        <a:bodyPr/>
        <a:lstStyle/>
        <a:p>
          <a:pPr latinLnBrk="1"/>
          <a:r>
            <a:rPr lang="en-US" altLang="ko-KR"/>
            <a:t>Bank Program</a:t>
          </a:r>
          <a:endParaRPr lang="ko-KR" altLang="en-US" dirty="0"/>
        </a:p>
      </dgm:t>
    </dgm:pt>
    <dgm:pt modelId="{E2DA51A5-FC0A-4B23-AE83-4389F27D8A2F}" type="parTrans" cxnId="{D4ED9281-638B-4FC3-8F83-F7E3D1F96384}">
      <dgm:prSet/>
      <dgm:spPr/>
      <dgm:t>
        <a:bodyPr/>
        <a:lstStyle/>
        <a:p>
          <a:pPr latinLnBrk="1"/>
          <a:endParaRPr lang="ko-KR" altLang="en-US"/>
        </a:p>
      </dgm:t>
    </dgm:pt>
    <dgm:pt modelId="{BA1F4AA9-DCD1-41A1-B135-0156B70DE80A}" type="sibTrans" cxnId="{D4ED9281-638B-4FC3-8F83-F7E3D1F96384}">
      <dgm:prSet/>
      <dgm:spPr/>
      <dgm:t>
        <a:bodyPr/>
        <a:lstStyle/>
        <a:p>
          <a:pPr latinLnBrk="1"/>
          <a:endParaRPr lang="ko-KR" altLang="en-US"/>
        </a:p>
      </dgm:t>
    </dgm:pt>
    <dgm:pt modelId="{E9ADD9EA-C71B-43B1-94AB-E016F225AD62}" type="pres">
      <dgm:prSet presAssocID="{250ECCD0-066F-4CD8-AA9A-7DF9DEE6B8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A0D699-BA80-44DF-ABDE-9710E4A5A349}" type="pres">
      <dgm:prSet presAssocID="{75056E56-9D6C-4A13-95AD-9EDC6ADDEC49}" presName="vertOne" presStyleCnt="0"/>
      <dgm:spPr/>
    </dgm:pt>
    <dgm:pt modelId="{BA963070-DF89-4F53-990C-ECB231A4C6DA}" type="pres">
      <dgm:prSet presAssocID="{75056E56-9D6C-4A13-95AD-9EDC6ADDEC49}" presName="txOne" presStyleLbl="node0" presStyleIdx="0" presStyleCnt="1" custScaleX="99972" custScaleY="37761" custLinFactNeighborX="19122" custLinFactNeighborY="-35546">
        <dgm:presLayoutVars>
          <dgm:chPref val="3"/>
        </dgm:presLayoutVars>
      </dgm:prSet>
      <dgm:spPr/>
    </dgm:pt>
    <dgm:pt modelId="{59439383-E9C9-4D2F-8C87-12BB14633CF8}" type="pres">
      <dgm:prSet presAssocID="{75056E56-9D6C-4A13-95AD-9EDC6ADDEC49}" presName="parTransOne" presStyleCnt="0"/>
      <dgm:spPr/>
    </dgm:pt>
    <dgm:pt modelId="{DE09AFFC-3C73-4CDE-AC01-5B2278C6FE40}" type="pres">
      <dgm:prSet presAssocID="{75056E56-9D6C-4A13-95AD-9EDC6ADDEC49}" presName="horzOne" presStyleCnt="0"/>
      <dgm:spPr/>
    </dgm:pt>
    <dgm:pt modelId="{77DFC577-81FF-4F84-AEAE-71828511EAD1}" type="pres">
      <dgm:prSet presAssocID="{ECBCC038-FD92-4435-BB20-20C60B6A2EAC}" presName="vertTwo" presStyleCnt="0"/>
      <dgm:spPr/>
    </dgm:pt>
    <dgm:pt modelId="{35DE5C1B-E726-449E-8CA5-EA264A777874}" type="pres">
      <dgm:prSet presAssocID="{ECBCC038-FD92-4435-BB20-20C60B6A2EAC}" presName="txTwo" presStyleLbl="node2" presStyleIdx="0" presStyleCnt="2" custScaleX="114770" custScaleY="32449" custLinFactNeighborX="2365" custLinFactNeighborY="-47775">
        <dgm:presLayoutVars>
          <dgm:chPref val="3"/>
        </dgm:presLayoutVars>
      </dgm:prSet>
      <dgm:spPr/>
    </dgm:pt>
    <dgm:pt modelId="{D63CFE47-E9BA-4D3B-B197-12AAC334117C}" type="pres">
      <dgm:prSet presAssocID="{ECBCC038-FD92-4435-BB20-20C60B6A2EAC}" presName="parTransTwo" presStyleCnt="0"/>
      <dgm:spPr/>
    </dgm:pt>
    <dgm:pt modelId="{14E7CD8F-CEF3-4DFB-818B-0A607B6C0107}" type="pres">
      <dgm:prSet presAssocID="{ECBCC038-FD92-4435-BB20-20C60B6A2EAC}" presName="horzTwo" presStyleCnt="0"/>
      <dgm:spPr/>
    </dgm:pt>
    <dgm:pt modelId="{18D00458-F033-4B9A-BC36-63CC0EF209A4}" type="pres">
      <dgm:prSet presAssocID="{84EDE8CD-35A1-424B-A9B7-CF1465A9C67F}" presName="vertThree" presStyleCnt="0"/>
      <dgm:spPr/>
    </dgm:pt>
    <dgm:pt modelId="{F4053080-5A05-4124-BB57-CB551B1E92AF}" type="pres">
      <dgm:prSet presAssocID="{84EDE8CD-35A1-424B-A9B7-CF1465A9C67F}" presName="txThree" presStyleLbl="node3" presStyleIdx="0" presStyleCnt="2" custScaleX="119768" custLinFactNeighborX="2789" custLinFactNeighborY="-13240">
        <dgm:presLayoutVars>
          <dgm:chPref val="3"/>
        </dgm:presLayoutVars>
      </dgm:prSet>
      <dgm:spPr/>
    </dgm:pt>
    <dgm:pt modelId="{084F5A07-30B7-45D4-BC41-FCF853330247}" type="pres">
      <dgm:prSet presAssocID="{84EDE8CD-35A1-424B-A9B7-CF1465A9C67F}" presName="horzThree" presStyleCnt="0"/>
      <dgm:spPr/>
    </dgm:pt>
    <dgm:pt modelId="{B9D95C03-EC7C-4FBC-8E14-E36BCD184487}" type="pres">
      <dgm:prSet presAssocID="{607AF2F5-E857-4B46-9E02-4A6D31537203}" presName="sibSpaceTwo" presStyleCnt="0"/>
      <dgm:spPr/>
    </dgm:pt>
    <dgm:pt modelId="{38C2F740-6B4C-478B-B137-4659D2433E8A}" type="pres">
      <dgm:prSet presAssocID="{7F0B0230-CBE4-40E0-A924-59F08374130F}" presName="vertTwo" presStyleCnt="0"/>
      <dgm:spPr/>
    </dgm:pt>
    <dgm:pt modelId="{B621F69E-16F3-44EF-AFE0-1D18E8805A3C}" type="pres">
      <dgm:prSet presAssocID="{7F0B0230-CBE4-40E0-A924-59F08374130F}" presName="txTwo" presStyleLbl="node2" presStyleIdx="1" presStyleCnt="2" custAng="10800000" custFlipVert="1" custScaleY="25738" custLinFactNeighborX="-502" custLinFactNeighborY="-29233">
        <dgm:presLayoutVars>
          <dgm:chPref val="3"/>
        </dgm:presLayoutVars>
      </dgm:prSet>
      <dgm:spPr/>
    </dgm:pt>
    <dgm:pt modelId="{8805F86D-E959-431D-AC79-DFBE945D6F9D}" type="pres">
      <dgm:prSet presAssocID="{7F0B0230-CBE4-40E0-A924-59F08374130F}" presName="parTransTwo" presStyleCnt="0"/>
      <dgm:spPr/>
    </dgm:pt>
    <dgm:pt modelId="{014C01B2-725F-43DD-A90A-33C025D3A5D4}" type="pres">
      <dgm:prSet presAssocID="{7F0B0230-CBE4-40E0-A924-59F08374130F}" presName="horzTwo" presStyleCnt="0"/>
      <dgm:spPr/>
    </dgm:pt>
    <dgm:pt modelId="{B3330BC9-78CE-4423-B34C-EFCFF1B342C8}" type="pres">
      <dgm:prSet presAssocID="{61A40210-0D18-4B70-82AE-CD483BD40877}" presName="vertThree" presStyleCnt="0"/>
      <dgm:spPr/>
    </dgm:pt>
    <dgm:pt modelId="{C8AAC8CB-8D04-4FF9-8F7E-E71D15D555D7}" type="pres">
      <dgm:prSet presAssocID="{61A40210-0D18-4B70-82AE-CD483BD40877}" presName="txThree" presStyleLbl="node3" presStyleIdx="1" presStyleCnt="2" custScaleY="44577" custLinFactNeighborX="-557" custLinFactNeighborY="-94905">
        <dgm:presLayoutVars>
          <dgm:chPref val="3"/>
        </dgm:presLayoutVars>
      </dgm:prSet>
      <dgm:spPr/>
    </dgm:pt>
    <dgm:pt modelId="{7AEFCFA3-76C7-4555-A9E2-52806B965D9B}" type="pres">
      <dgm:prSet presAssocID="{61A40210-0D18-4B70-82AE-CD483BD40877}" presName="parTransThree" presStyleCnt="0"/>
      <dgm:spPr/>
    </dgm:pt>
    <dgm:pt modelId="{55377C39-628F-4D40-BE8A-CA1D078426F9}" type="pres">
      <dgm:prSet presAssocID="{61A40210-0D18-4B70-82AE-CD483BD40877}" presName="horzThree" presStyleCnt="0"/>
      <dgm:spPr/>
    </dgm:pt>
    <dgm:pt modelId="{16A1F85A-8974-48CF-8E6C-2D6EAC7D8801}" type="pres">
      <dgm:prSet presAssocID="{D378589C-206B-4DD5-983C-0B86B814E445}" presName="vertFour" presStyleCnt="0">
        <dgm:presLayoutVars>
          <dgm:chPref val="3"/>
        </dgm:presLayoutVars>
      </dgm:prSet>
      <dgm:spPr/>
    </dgm:pt>
    <dgm:pt modelId="{4C096267-0716-490C-99F8-3C9F58A2CB43}" type="pres">
      <dgm:prSet presAssocID="{D378589C-206B-4DD5-983C-0B86B814E445}" presName="txFour" presStyleLbl="node4" presStyleIdx="0" presStyleCnt="2" custScaleY="61113" custLinFactNeighborX="-510" custLinFactNeighborY="-17579">
        <dgm:presLayoutVars>
          <dgm:chPref val="3"/>
        </dgm:presLayoutVars>
      </dgm:prSet>
      <dgm:spPr/>
    </dgm:pt>
    <dgm:pt modelId="{62C3FDE4-51E6-485C-A82C-662820DFC811}" type="pres">
      <dgm:prSet presAssocID="{D378589C-206B-4DD5-983C-0B86B814E445}" presName="horzFour" presStyleCnt="0"/>
      <dgm:spPr/>
    </dgm:pt>
    <dgm:pt modelId="{0E4EE6E1-346A-4AC7-BF55-F54E6D4BE8D8}" type="pres">
      <dgm:prSet presAssocID="{BA1F4AA9-DCD1-41A1-B135-0156B70DE80A}" presName="sibSpaceFour" presStyleCnt="0"/>
      <dgm:spPr/>
    </dgm:pt>
    <dgm:pt modelId="{C4CD3073-3A15-40B6-8774-CFED1EEC8491}" type="pres">
      <dgm:prSet presAssocID="{9143BDB8-1059-4D6B-A072-0AB58207DBB3}" presName="vertFour" presStyleCnt="0">
        <dgm:presLayoutVars>
          <dgm:chPref val="3"/>
        </dgm:presLayoutVars>
      </dgm:prSet>
      <dgm:spPr/>
    </dgm:pt>
    <dgm:pt modelId="{F9F435CD-FF46-4F03-838D-010E2B3F41DE}" type="pres">
      <dgm:prSet presAssocID="{9143BDB8-1059-4D6B-A072-0AB58207DBB3}" presName="txFour" presStyleLbl="node4" presStyleIdx="1" presStyleCnt="2" custScaleY="61113" custLinFactNeighborX="-107" custLinFactNeighborY="-18009">
        <dgm:presLayoutVars>
          <dgm:chPref val="3"/>
        </dgm:presLayoutVars>
      </dgm:prSet>
      <dgm:spPr/>
    </dgm:pt>
    <dgm:pt modelId="{3D4B4081-6183-4BB5-9583-BDC3A5925808}" type="pres">
      <dgm:prSet presAssocID="{9143BDB8-1059-4D6B-A072-0AB58207DBB3}" presName="horzFour" presStyleCnt="0"/>
      <dgm:spPr/>
    </dgm:pt>
  </dgm:ptLst>
  <dgm:cxnLst>
    <dgm:cxn modelId="{011AF10C-1552-4593-948C-E81A1B41960E}" srcId="{75056E56-9D6C-4A13-95AD-9EDC6ADDEC49}" destId="{7F0B0230-CBE4-40E0-A924-59F08374130F}" srcOrd="1" destOrd="0" parTransId="{5FCC659A-EDDB-47DA-9D45-7D3F22EC9D3B}" sibTransId="{936BF727-A76E-4370-9224-641031BCDCEA}"/>
    <dgm:cxn modelId="{25CC0010-7141-4084-A7FC-E6A0E22877FA}" type="presOf" srcId="{9143BDB8-1059-4D6B-A072-0AB58207DBB3}" destId="{F9F435CD-FF46-4F03-838D-010E2B3F41DE}" srcOrd="0" destOrd="0" presId="urn:microsoft.com/office/officeart/2005/8/layout/hierarchy4"/>
    <dgm:cxn modelId="{6533131C-B535-477E-BE25-C804604644DF}" type="presOf" srcId="{61A40210-0D18-4B70-82AE-CD483BD40877}" destId="{C8AAC8CB-8D04-4FF9-8F7E-E71D15D555D7}" srcOrd="0" destOrd="0" presId="urn:microsoft.com/office/officeart/2005/8/layout/hierarchy4"/>
    <dgm:cxn modelId="{61D8F659-2551-4229-A8B7-F38CDE755437}" srcId="{250ECCD0-066F-4CD8-AA9A-7DF9DEE6B83D}" destId="{75056E56-9D6C-4A13-95AD-9EDC6ADDEC49}" srcOrd="0" destOrd="0" parTransId="{9E4DEB4F-EF8C-495A-BF15-51D765846368}" sibTransId="{2572EECD-D7C3-497D-BBFB-068F6B013E25}"/>
    <dgm:cxn modelId="{7152F779-DBCD-43A4-8692-EF575AB038B9}" type="presOf" srcId="{75056E56-9D6C-4A13-95AD-9EDC6ADDEC49}" destId="{BA963070-DF89-4F53-990C-ECB231A4C6DA}" srcOrd="0" destOrd="0" presId="urn:microsoft.com/office/officeart/2005/8/layout/hierarchy4"/>
    <dgm:cxn modelId="{D4ED9281-638B-4FC3-8F83-F7E3D1F96384}" srcId="{61A40210-0D18-4B70-82AE-CD483BD40877}" destId="{D378589C-206B-4DD5-983C-0B86B814E445}" srcOrd="0" destOrd="0" parTransId="{E2DA51A5-FC0A-4B23-AE83-4389F27D8A2F}" sibTransId="{BA1F4AA9-DCD1-41A1-B135-0156B70DE80A}"/>
    <dgm:cxn modelId="{9348B985-822E-47FE-B2EA-B453C1ADB476}" srcId="{75056E56-9D6C-4A13-95AD-9EDC6ADDEC49}" destId="{ECBCC038-FD92-4435-BB20-20C60B6A2EAC}" srcOrd="0" destOrd="0" parTransId="{FEE51060-907E-4D4F-8BEB-4CB5CFED8CD6}" sibTransId="{607AF2F5-E857-4B46-9E02-4A6D31537203}"/>
    <dgm:cxn modelId="{4C65F99B-530C-44A0-87A6-F86B8C2E4CAF}" type="presOf" srcId="{D378589C-206B-4DD5-983C-0B86B814E445}" destId="{4C096267-0716-490C-99F8-3C9F58A2CB43}" srcOrd="0" destOrd="0" presId="urn:microsoft.com/office/officeart/2005/8/layout/hierarchy4"/>
    <dgm:cxn modelId="{B5A5AFA5-6B71-4BB8-B986-D6E2405781A5}" srcId="{7F0B0230-CBE4-40E0-A924-59F08374130F}" destId="{61A40210-0D18-4B70-82AE-CD483BD40877}" srcOrd="0" destOrd="0" parTransId="{8AECA3E0-D1CF-4F7F-A502-8202C4036935}" sibTransId="{32784E06-0BED-45DE-A058-918BD9F2748D}"/>
    <dgm:cxn modelId="{3167DFB3-C589-44E0-A2DA-D9A50585ED2B}" type="presOf" srcId="{ECBCC038-FD92-4435-BB20-20C60B6A2EAC}" destId="{35DE5C1B-E726-449E-8CA5-EA264A777874}" srcOrd="0" destOrd="0" presId="urn:microsoft.com/office/officeart/2005/8/layout/hierarchy4"/>
    <dgm:cxn modelId="{87314DB6-62CC-4221-8283-8AF264C28540}" srcId="{61A40210-0D18-4B70-82AE-CD483BD40877}" destId="{9143BDB8-1059-4D6B-A072-0AB58207DBB3}" srcOrd="1" destOrd="0" parTransId="{B9DA753F-8B13-4527-AEDD-639329F7717E}" sibTransId="{CDA7ED08-7E2C-46E2-AE6C-6E410FF49889}"/>
    <dgm:cxn modelId="{64932FDF-3F66-4D28-8E1A-319BB141EF20}" type="presOf" srcId="{250ECCD0-066F-4CD8-AA9A-7DF9DEE6B83D}" destId="{E9ADD9EA-C71B-43B1-94AB-E016F225AD62}" srcOrd="0" destOrd="0" presId="urn:microsoft.com/office/officeart/2005/8/layout/hierarchy4"/>
    <dgm:cxn modelId="{89A97FE6-41E6-4FD4-BF56-02A6B5253BF9}" type="presOf" srcId="{84EDE8CD-35A1-424B-A9B7-CF1465A9C67F}" destId="{F4053080-5A05-4124-BB57-CB551B1E92AF}" srcOrd="0" destOrd="0" presId="urn:microsoft.com/office/officeart/2005/8/layout/hierarchy4"/>
    <dgm:cxn modelId="{302115EF-CABC-48CD-921B-95ED4DD76AFB}" type="presOf" srcId="{7F0B0230-CBE4-40E0-A924-59F08374130F}" destId="{B621F69E-16F3-44EF-AFE0-1D18E8805A3C}" srcOrd="0" destOrd="0" presId="urn:microsoft.com/office/officeart/2005/8/layout/hierarchy4"/>
    <dgm:cxn modelId="{922A5BF9-99A1-4937-BE59-852FFF0DFCF9}" srcId="{ECBCC038-FD92-4435-BB20-20C60B6A2EAC}" destId="{84EDE8CD-35A1-424B-A9B7-CF1465A9C67F}" srcOrd="0" destOrd="0" parTransId="{CB13A4FB-5308-4183-8DEC-2E62DB755D7F}" sibTransId="{521CE86E-0754-476F-8386-111B42AF7459}"/>
    <dgm:cxn modelId="{85B00DF1-B92B-482E-928A-519501CE1BF5}" type="presParOf" srcId="{E9ADD9EA-C71B-43B1-94AB-E016F225AD62}" destId="{7AA0D699-BA80-44DF-ABDE-9710E4A5A349}" srcOrd="0" destOrd="0" presId="urn:microsoft.com/office/officeart/2005/8/layout/hierarchy4"/>
    <dgm:cxn modelId="{3CFCD782-9DE2-48A5-AA82-5C8E67D039B0}" type="presParOf" srcId="{7AA0D699-BA80-44DF-ABDE-9710E4A5A349}" destId="{BA963070-DF89-4F53-990C-ECB231A4C6DA}" srcOrd="0" destOrd="0" presId="urn:microsoft.com/office/officeart/2005/8/layout/hierarchy4"/>
    <dgm:cxn modelId="{07D4CDF4-2D21-4E49-86B3-15899A4591AD}" type="presParOf" srcId="{7AA0D699-BA80-44DF-ABDE-9710E4A5A349}" destId="{59439383-E9C9-4D2F-8C87-12BB14633CF8}" srcOrd="1" destOrd="0" presId="urn:microsoft.com/office/officeart/2005/8/layout/hierarchy4"/>
    <dgm:cxn modelId="{BB28E5E2-B603-4CB3-B509-D6859462588E}" type="presParOf" srcId="{7AA0D699-BA80-44DF-ABDE-9710E4A5A349}" destId="{DE09AFFC-3C73-4CDE-AC01-5B2278C6FE40}" srcOrd="2" destOrd="0" presId="urn:microsoft.com/office/officeart/2005/8/layout/hierarchy4"/>
    <dgm:cxn modelId="{4B5B6405-9DDA-4A84-A239-8D51CEE33DAC}" type="presParOf" srcId="{DE09AFFC-3C73-4CDE-AC01-5B2278C6FE40}" destId="{77DFC577-81FF-4F84-AEAE-71828511EAD1}" srcOrd="0" destOrd="0" presId="urn:microsoft.com/office/officeart/2005/8/layout/hierarchy4"/>
    <dgm:cxn modelId="{7EF54571-20E7-4033-BA4D-83B0FF446A2D}" type="presParOf" srcId="{77DFC577-81FF-4F84-AEAE-71828511EAD1}" destId="{35DE5C1B-E726-449E-8CA5-EA264A777874}" srcOrd="0" destOrd="0" presId="urn:microsoft.com/office/officeart/2005/8/layout/hierarchy4"/>
    <dgm:cxn modelId="{787A69B8-3C4D-488E-A96F-E06C47CD7909}" type="presParOf" srcId="{77DFC577-81FF-4F84-AEAE-71828511EAD1}" destId="{D63CFE47-E9BA-4D3B-B197-12AAC334117C}" srcOrd="1" destOrd="0" presId="urn:microsoft.com/office/officeart/2005/8/layout/hierarchy4"/>
    <dgm:cxn modelId="{CEF7F2CE-1C40-47F1-AE90-8B37A2069287}" type="presParOf" srcId="{77DFC577-81FF-4F84-AEAE-71828511EAD1}" destId="{14E7CD8F-CEF3-4DFB-818B-0A607B6C0107}" srcOrd="2" destOrd="0" presId="urn:microsoft.com/office/officeart/2005/8/layout/hierarchy4"/>
    <dgm:cxn modelId="{954E9D33-129F-4A34-90ED-43A19BE68839}" type="presParOf" srcId="{14E7CD8F-CEF3-4DFB-818B-0A607B6C0107}" destId="{18D00458-F033-4B9A-BC36-63CC0EF209A4}" srcOrd="0" destOrd="0" presId="urn:microsoft.com/office/officeart/2005/8/layout/hierarchy4"/>
    <dgm:cxn modelId="{ED9AA5B9-E15E-47DE-8819-8A430FB9858D}" type="presParOf" srcId="{18D00458-F033-4B9A-BC36-63CC0EF209A4}" destId="{F4053080-5A05-4124-BB57-CB551B1E92AF}" srcOrd="0" destOrd="0" presId="urn:microsoft.com/office/officeart/2005/8/layout/hierarchy4"/>
    <dgm:cxn modelId="{21AEB0F0-AD18-4D28-8CA5-48590B543037}" type="presParOf" srcId="{18D00458-F033-4B9A-BC36-63CC0EF209A4}" destId="{084F5A07-30B7-45D4-BC41-FCF853330247}" srcOrd="1" destOrd="0" presId="urn:microsoft.com/office/officeart/2005/8/layout/hierarchy4"/>
    <dgm:cxn modelId="{97E2F76E-40F5-4152-A733-56B7D9D9A505}" type="presParOf" srcId="{DE09AFFC-3C73-4CDE-AC01-5B2278C6FE40}" destId="{B9D95C03-EC7C-4FBC-8E14-E36BCD184487}" srcOrd="1" destOrd="0" presId="urn:microsoft.com/office/officeart/2005/8/layout/hierarchy4"/>
    <dgm:cxn modelId="{0D0F73FA-4FA5-423B-9CB6-7AB390308FF1}" type="presParOf" srcId="{DE09AFFC-3C73-4CDE-AC01-5B2278C6FE40}" destId="{38C2F740-6B4C-478B-B137-4659D2433E8A}" srcOrd="2" destOrd="0" presId="urn:microsoft.com/office/officeart/2005/8/layout/hierarchy4"/>
    <dgm:cxn modelId="{2724903D-963D-40F1-BF40-303C84234E41}" type="presParOf" srcId="{38C2F740-6B4C-478B-B137-4659D2433E8A}" destId="{B621F69E-16F3-44EF-AFE0-1D18E8805A3C}" srcOrd="0" destOrd="0" presId="urn:microsoft.com/office/officeart/2005/8/layout/hierarchy4"/>
    <dgm:cxn modelId="{1049228C-8220-49D3-A574-7DBAE72ACA31}" type="presParOf" srcId="{38C2F740-6B4C-478B-B137-4659D2433E8A}" destId="{8805F86D-E959-431D-AC79-DFBE945D6F9D}" srcOrd="1" destOrd="0" presId="urn:microsoft.com/office/officeart/2005/8/layout/hierarchy4"/>
    <dgm:cxn modelId="{61399BB3-E6A4-412C-AA34-BA623D356501}" type="presParOf" srcId="{38C2F740-6B4C-478B-B137-4659D2433E8A}" destId="{014C01B2-725F-43DD-A90A-33C025D3A5D4}" srcOrd="2" destOrd="0" presId="urn:microsoft.com/office/officeart/2005/8/layout/hierarchy4"/>
    <dgm:cxn modelId="{ACAA9066-B40B-4130-930E-E46B46F87B7D}" type="presParOf" srcId="{014C01B2-725F-43DD-A90A-33C025D3A5D4}" destId="{B3330BC9-78CE-4423-B34C-EFCFF1B342C8}" srcOrd="0" destOrd="0" presId="urn:microsoft.com/office/officeart/2005/8/layout/hierarchy4"/>
    <dgm:cxn modelId="{69475CA0-4910-4579-892E-F846EA5357D8}" type="presParOf" srcId="{B3330BC9-78CE-4423-B34C-EFCFF1B342C8}" destId="{C8AAC8CB-8D04-4FF9-8F7E-E71D15D555D7}" srcOrd="0" destOrd="0" presId="urn:microsoft.com/office/officeart/2005/8/layout/hierarchy4"/>
    <dgm:cxn modelId="{12C46F67-61D0-4B4F-B504-9792915F379A}" type="presParOf" srcId="{B3330BC9-78CE-4423-B34C-EFCFF1B342C8}" destId="{7AEFCFA3-76C7-4555-A9E2-52806B965D9B}" srcOrd="1" destOrd="0" presId="urn:microsoft.com/office/officeart/2005/8/layout/hierarchy4"/>
    <dgm:cxn modelId="{A66032A0-794C-47E4-B9F4-8AAF46A913E5}" type="presParOf" srcId="{B3330BC9-78CE-4423-B34C-EFCFF1B342C8}" destId="{55377C39-628F-4D40-BE8A-CA1D078426F9}" srcOrd="2" destOrd="0" presId="urn:microsoft.com/office/officeart/2005/8/layout/hierarchy4"/>
    <dgm:cxn modelId="{A6AAE883-AD60-4680-AC9A-B109D280691C}" type="presParOf" srcId="{55377C39-628F-4D40-BE8A-CA1D078426F9}" destId="{16A1F85A-8974-48CF-8E6C-2D6EAC7D8801}" srcOrd="0" destOrd="0" presId="urn:microsoft.com/office/officeart/2005/8/layout/hierarchy4"/>
    <dgm:cxn modelId="{DC43ADEB-7911-4966-A075-EDB78A071A0E}" type="presParOf" srcId="{16A1F85A-8974-48CF-8E6C-2D6EAC7D8801}" destId="{4C096267-0716-490C-99F8-3C9F58A2CB43}" srcOrd="0" destOrd="0" presId="urn:microsoft.com/office/officeart/2005/8/layout/hierarchy4"/>
    <dgm:cxn modelId="{4FCCC663-FEBE-45CA-9B37-E4DF2A9BC1A6}" type="presParOf" srcId="{16A1F85A-8974-48CF-8E6C-2D6EAC7D8801}" destId="{62C3FDE4-51E6-485C-A82C-662820DFC811}" srcOrd="1" destOrd="0" presId="urn:microsoft.com/office/officeart/2005/8/layout/hierarchy4"/>
    <dgm:cxn modelId="{DAFAF0B7-35D5-4860-9C42-BA425724751B}" type="presParOf" srcId="{55377C39-628F-4D40-BE8A-CA1D078426F9}" destId="{0E4EE6E1-346A-4AC7-BF55-F54E6D4BE8D8}" srcOrd="1" destOrd="0" presId="urn:microsoft.com/office/officeart/2005/8/layout/hierarchy4"/>
    <dgm:cxn modelId="{72E258D0-4FCE-4693-BD22-E13476377F9E}" type="presParOf" srcId="{55377C39-628F-4D40-BE8A-CA1D078426F9}" destId="{C4CD3073-3A15-40B6-8774-CFED1EEC8491}" srcOrd="2" destOrd="0" presId="urn:microsoft.com/office/officeart/2005/8/layout/hierarchy4"/>
    <dgm:cxn modelId="{5A5E7173-01F1-4BF6-AFF5-CCEFB8004C06}" type="presParOf" srcId="{C4CD3073-3A15-40B6-8774-CFED1EEC8491}" destId="{F9F435CD-FF46-4F03-838D-010E2B3F41DE}" srcOrd="0" destOrd="0" presId="urn:microsoft.com/office/officeart/2005/8/layout/hierarchy4"/>
    <dgm:cxn modelId="{159DC97C-05F0-45F3-996E-A96A0DE839D0}" type="presParOf" srcId="{C4CD3073-3A15-40B6-8774-CFED1EEC8491}" destId="{3D4B4081-6183-4BB5-9583-BDC3A592580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0ECCD0-066F-4CD8-AA9A-7DF9DEE6B83D}" type="doc">
      <dgm:prSet loTypeId="urn:microsoft.com/office/officeart/2005/8/layout/hierarchy4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5056E56-9D6C-4A13-95AD-9EDC6ADDEC49}">
      <dgm:prSet phldrT="[텍스트]"/>
      <dgm:spPr/>
      <dgm:t>
        <a:bodyPr/>
        <a:lstStyle/>
        <a:p>
          <a:pPr latinLnBrk="1"/>
          <a:r>
            <a:rPr lang="en-US" altLang="ko-KR" dirty="0"/>
            <a:t>Used Market Platform</a:t>
          </a:r>
          <a:endParaRPr lang="ko-KR" altLang="en-US" dirty="0"/>
        </a:p>
      </dgm:t>
    </dgm:pt>
    <dgm:pt modelId="{9E4DEB4F-EF8C-495A-BF15-51D765846368}" type="par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2572EECD-D7C3-497D-BBFB-068F6B013E25}" type="sib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84EDE8CD-35A1-424B-A9B7-CF1465A9C67F}">
      <dgm:prSet phldrT="[텍스트]"/>
      <dgm:spPr/>
      <dgm:t>
        <a:bodyPr/>
        <a:lstStyle/>
        <a:p>
          <a:pPr latinLnBrk="1"/>
          <a:r>
            <a:rPr lang="en-US" altLang="ko-KR" dirty="0"/>
            <a:t>User Management</a:t>
          </a:r>
          <a:endParaRPr lang="ko-KR" altLang="en-US" dirty="0"/>
        </a:p>
      </dgm:t>
    </dgm:pt>
    <dgm:pt modelId="{CB13A4FB-5308-4183-8DEC-2E62DB755D7F}" type="parTrans" cxnId="{922A5BF9-99A1-4937-BE59-852FFF0DFCF9}">
      <dgm:prSet/>
      <dgm:spPr/>
      <dgm:t>
        <a:bodyPr/>
        <a:lstStyle/>
        <a:p>
          <a:pPr latinLnBrk="1"/>
          <a:endParaRPr lang="ko-KR" altLang="en-US"/>
        </a:p>
      </dgm:t>
    </dgm:pt>
    <dgm:pt modelId="{521CE86E-0754-476F-8386-111B42AF7459}" type="sibTrans" cxnId="{922A5BF9-99A1-4937-BE59-852FFF0DFCF9}">
      <dgm:prSet/>
      <dgm:spPr/>
      <dgm:t>
        <a:bodyPr/>
        <a:lstStyle/>
        <a:p>
          <a:pPr latinLnBrk="1"/>
          <a:endParaRPr lang="ko-KR" altLang="en-US"/>
        </a:p>
      </dgm:t>
    </dgm:pt>
    <dgm:pt modelId="{863AFC1B-F594-4C22-8834-D46B95A1C191}">
      <dgm:prSet phldrT="[텍스트]"/>
      <dgm:spPr/>
      <dgm:t>
        <a:bodyPr/>
        <a:lstStyle/>
        <a:p>
          <a:pPr latinLnBrk="1"/>
          <a:r>
            <a:rPr lang="en-US" altLang="ko-KR" dirty="0"/>
            <a:t>UX/UI front</a:t>
          </a:r>
          <a:endParaRPr lang="ko-KR" altLang="en-US" dirty="0"/>
        </a:p>
      </dgm:t>
    </dgm:pt>
    <dgm:pt modelId="{E60B5F76-D390-43A2-A0F3-8D77B676A7B4}" type="parTrans" cxnId="{E174E8B4-D9AF-4D92-9053-AA8BB7C162F5}">
      <dgm:prSet/>
      <dgm:spPr/>
      <dgm:t>
        <a:bodyPr/>
        <a:lstStyle/>
        <a:p>
          <a:pPr latinLnBrk="1"/>
          <a:endParaRPr lang="ko-KR" altLang="en-US"/>
        </a:p>
      </dgm:t>
    </dgm:pt>
    <dgm:pt modelId="{5AB17888-C5AF-4657-BC25-750C5B5301CD}" type="sibTrans" cxnId="{E174E8B4-D9AF-4D92-9053-AA8BB7C162F5}">
      <dgm:prSet/>
      <dgm:spPr/>
      <dgm:t>
        <a:bodyPr/>
        <a:lstStyle/>
        <a:p>
          <a:pPr latinLnBrk="1"/>
          <a:endParaRPr lang="ko-KR" altLang="en-US"/>
        </a:p>
      </dgm:t>
    </dgm:pt>
    <dgm:pt modelId="{6525F1B5-3C43-416F-88AC-D22C37D71DAC}">
      <dgm:prSet phldrT="[텍스트]"/>
      <dgm:spPr/>
      <dgm:t>
        <a:bodyPr/>
        <a:lstStyle/>
        <a:p>
          <a:pPr latinLnBrk="1"/>
          <a:r>
            <a:rPr lang="en-US" altLang="ko-KR" dirty="0"/>
            <a:t>Crypto-Currency Exchange</a:t>
          </a:r>
          <a:endParaRPr lang="ko-KR" altLang="en-US" dirty="0"/>
        </a:p>
      </dgm:t>
    </dgm:pt>
    <dgm:pt modelId="{B88E3649-1503-4151-8EAD-C25598DF56E9}" type="parTrans" cxnId="{A257139B-01C1-4105-B81B-80DA53C6E245}">
      <dgm:prSet/>
      <dgm:spPr/>
      <dgm:t>
        <a:bodyPr/>
        <a:lstStyle/>
        <a:p>
          <a:pPr latinLnBrk="1"/>
          <a:endParaRPr lang="ko-KR" altLang="en-US"/>
        </a:p>
      </dgm:t>
    </dgm:pt>
    <dgm:pt modelId="{9A7CD840-676D-4F2D-98FA-75AAEEBF7613}" type="sibTrans" cxnId="{A257139B-01C1-4105-B81B-80DA53C6E245}">
      <dgm:prSet/>
      <dgm:spPr/>
      <dgm:t>
        <a:bodyPr/>
        <a:lstStyle/>
        <a:p>
          <a:pPr latinLnBrk="1"/>
          <a:endParaRPr lang="ko-KR" altLang="en-US"/>
        </a:p>
      </dgm:t>
    </dgm:pt>
    <dgm:pt modelId="{243C398D-1483-42B8-9055-B68ADA8C853E}">
      <dgm:prSet phldrT="[텍스트]"/>
      <dgm:spPr/>
      <dgm:t>
        <a:bodyPr/>
        <a:lstStyle/>
        <a:p>
          <a:pPr latinLnBrk="1"/>
          <a:r>
            <a:rPr lang="en-US" altLang="ko-KR" dirty="0"/>
            <a:t>Product Management</a:t>
          </a:r>
          <a:endParaRPr lang="ko-KR" altLang="en-US" dirty="0"/>
        </a:p>
      </dgm:t>
    </dgm:pt>
    <dgm:pt modelId="{7DDACF5B-EF52-4EB1-8F47-2AAFFD9C880A}" type="parTrans" cxnId="{222899B8-841E-4A1B-9B8A-AC092FD40BEB}">
      <dgm:prSet/>
      <dgm:spPr/>
      <dgm:t>
        <a:bodyPr/>
        <a:lstStyle/>
        <a:p>
          <a:pPr latinLnBrk="1"/>
          <a:endParaRPr lang="ko-KR" altLang="en-US"/>
        </a:p>
      </dgm:t>
    </dgm:pt>
    <dgm:pt modelId="{16BEDB3B-1BBB-4C2A-BAF2-72388BCA9383}" type="sibTrans" cxnId="{222899B8-841E-4A1B-9B8A-AC092FD40BEB}">
      <dgm:prSet/>
      <dgm:spPr/>
      <dgm:t>
        <a:bodyPr/>
        <a:lstStyle/>
        <a:p>
          <a:pPr latinLnBrk="1"/>
          <a:endParaRPr lang="ko-KR" altLang="en-US"/>
        </a:p>
      </dgm:t>
    </dgm:pt>
    <dgm:pt modelId="{E9ADD9EA-C71B-43B1-94AB-E016F225AD62}" type="pres">
      <dgm:prSet presAssocID="{250ECCD0-066F-4CD8-AA9A-7DF9DEE6B8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A0D699-BA80-44DF-ABDE-9710E4A5A349}" type="pres">
      <dgm:prSet presAssocID="{75056E56-9D6C-4A13-95AD-9EDC6ADDEC49}" presName="vertOne" presStyleCnt="0"/>
      <dgm:spPr/>
    </dgm:pt>
    <dgm:pt modelId="{BA963070-DF89-4F53-990C-ECB231A4C6DA}" type="pres">
      <dgm:prSet presAssocID="{75056E56-9D6C-4A13-95AD-9EDC6ADDEC49}" presName="txOne" presStyleLbl="node0" presStyleIdx="0" presStyleCnt="1" custScaleX="99972" custScaleY="37761" custLinFactNeighborX="19122" custLinFactNeighborY="-35546">
        <dgm:presLayoutVars>
          <dgm:chPref val="3"/>
        </dgm:presLayoutVars>
      </dgm:prSet>
      <dgm:spPr/>
    </dgm:pt>
    <dgm:pt modelId="{765F2765-D571-4A06-9F1D-D84214C0E326}" type="pres">
      <dgm:prSet presAssocID="{75056E56-9D6C-4A13-95AD-9EDC6ADDEC49}" presName="parTransOne" presStyleCnt="0"/>
      <dgm:spPr/>
    </dgm:pt>
    <dgm:pt modelId="{DE09AFFC-3C73-4CDE-AC01-5B2278C6FE40}" type="pres">
      <dgm:prSet presAssocID="{75056E56-9D6C-4A13-95AD-9EDC6ADDEC49}" presName="horzOne" presStyleCnt="0"/>
      <dgm:spPr/>
    </dgm:pt>
    <dgm:pt modelId="{31A82E06-1088-4C0B-A165-8021F7137D48}" type="pres">
      <dgm:prSet presAssocID="{863AFC1B-F594-4C22-8834-D46B95A1C191}" presName="vertTwo" presStyleCnt="0"/>
      <dgm:spPr/>
    </dgm:pt>
    <dgm:pt modelId="{82F6440D-6304-40DD-B9D0-EBBD6C5C2BB3}" type="pres">
      <dgm:prSet presAssocID="{863AFC1B-F594-4C22-8834-D46B95A1C191}" presName="txTwo" presStyleLbl="node2" presStyleIdx="0" presStyleCnt="4">
        <dgm:presLayoutVars>
          <dgm:chPref val="3"/>
        </dgm:presLayoutVars>
      </dgm:prSet>
      <dgm:spPr/>
    </dgm:pt>
    <dgm:pt modelId="{36227513-DCC8-455C-8C63-039FB530A63F}" type="pres">
      <dgm:prSet presAssocID="{863AFC1B-F594-4C22-8834-D46B95A1C191}" presName="horzTwo" presStyleCnt="0"/>
      <dgm:spPr/>
    </dgm:pt>
    <dgm:pt modelId="{2FC34D6F-3870-4AD6-AE50-F2E7B65E4586}" type="pres">
      <dgm:prSet presAssocID="{5AB17888-C5AF-4657-BC25-750C5B5301CD}" presName="sibSpaceTwo" presStyleCnt="0"/>
      <dgm:spPr/>
    </dgm:pt>
    <dgm:pt modelId="{B6001E76-F829-4DDF-8F78-A060A1DD2317}" type="pres">
      <dgm:prSet presAssocID="{84EDE8CD-35A1-424B-A9B7-CF1465A9C67F}" presName="vertTwo" presStyleCnt="0"/>
      <dgm:spPr/>
    </dgm:pt>
    <dgm:pt modelId="{F63DA2FA-C3A2-4500-AD1A-3EB1FB36DF5F}" type="pres">
      <dgm:prSet presAssocID="{84EDE8CD-35A1-424B-A9B7-CF1465A9C67F}" presName="txTwo" presStyleLbl="node2" presStyleIdx="1" presStyleCnt="4">
        <dgm:presLayoutVars>
          <dgm:chPref val="3"/>
        </dgm:presLayoutVars>
      </dgm:prSet>
      <dgm:spPr/>
    </dgm:pt>
    <dgm:pt modelId="{6AEAE50B-7121-497D-8E0A-DB4D517CB8C0}" type="pres">
      <dgm:prSet presAssocID="{84EDE8CD-35A1-424B-A9B7-CF1465A9C67F}" presName="horzTwo" presStyleCnt="0"/>
      <dgm:spPr/>
    </dgm:pt>
    <dgm:pt modelId="{914CBA18-F8F2-4D8C-8775-A6E921B3A331}" type="pres">
      <dgm:prSet presAssocID="{521CE86E-0754-476F-8386-111B42AF7459}" presName="sibSpaceTwo" presStyleCnt="0"/>
      <dgm:spPr/>
    </dgm:pt>
    <dgm:pt modelId="{28AC9426-1233-43E3-A6BC-64DB96D8D29D}" type="pres">
      <dgm:prSet presAssocID="{243C398D-1483-42B8-9055-B68ADA8C853E}" presName="vertTwo" presStyleCnt="0"/>
      <dgm:spPr/>
    </dgm:pt>
    <dgm:pt modelId="{39D8BFF2-4C85-469B-9527-EC95F24AEE06}" type="pres">
      <dgm:prSet presAssocID="{243C398D-1483-42B8-9055-B68ADA8C853E}" presName="txTwo" presStyleLbl="node2" presStyleIdx="2" presStyleCnt="4">
        <dgm:presLayoutVars>
          <dgm:chPref val="3"/>
        </dgm:presLayoutVars>
      </dgm:prSet>
      <dgm:spPr/>
    </dgm:pt>
    <dgm:pt modelId="{A990A533-4EC2-4A89-BB7B-AFAC52C793A1}" type="pres">
      <dgm:prSet presAssocID="{243C398D-1483-42B8-9055-B68ADA8C853E}" presName="horzTwo" presStyleCnt="0"/>
      <dgm:spPr/>
    </dgm:pt>
    <dgm:pt modelId="{919FE450-F521-4D73-9D85-49F000B94FA7}" type="pres">
      <dgm:prSet presAssocID="{16BEDB3B-1BBB-4C2A-BAF2-72388BCA9383}" presName="sibSpaceTwo" presStyleCnt="0"/>
      <dgm:spPr/>
    </dgm:pt>
    <dgm:pt modelId="{0E4A6D59-7003-43F9-924F-F4F77F909CB7}" type="pres">
      <dgm:prSet presAssocID="{6525F1B5-3C43-416F-88AC-D22C37D71DAC}" presName="vertTwo" presStyleCnt="0"/>
      <dgm:spPr/>
    </dgm:pt>
    <dgm:pt modelId="{EB4018DD-F370-46F7-BDAF-004AA541685C}" type="pres">
      <dgm:prSet presAssocID="{6525F1B5-3C43-416F-88AC-D22C37D71DAC}" presName="txTwo" presStyleLbl="node2" presStyleIdx="3" presStyleCnt="4">
        <dgm:presLayoutVars>
          <dgm:chPref val="3"/>
        </dgm:presLayoutVars>
      </dgm:prSet>
      <dgm:spPr/>
    </dgm:pt>
    <dgm:pt modelId="{4BB61629-F27D-41B7-A672-D80A7E41E7F7}" type="pres">
      <dgm:prSet presAssocID="{6525F1B5-3C43-416F-88AC-D22C37D71DAC}" presName="horzTwo" presStyleCnt="0"/>
      <dgm:spPr/>
    </dgm:pt>
  </dgm:ptLst>
  <dgm:cxnLst>
    <dgm:cxn modelId="{8D7F3C4D-A94D-4F0E-B31F-D41871DF14C7}" type="presOf" srcId="{84EDE8CD-35A1-424B-A9B7-CF1465A9C67F}" destId="{F63DA2FA-C3A2-4500-AD1A-3EB1FB36DF5F}" srcOrd="0" destOrd="0" presId="urn:microsoft.com/office/officeart/2005/8/layout/hierarchy4"/>
    <dgm:cxn modelId="{61D8F659-2551-4229-A8B7-F38CDE755437}" srcId="{250ECCD0-066F-4CD8-AA9A-7DF9DEE6B83D}" destId="{75056E56-9D6C-4A13-95AD-9EDC6ADDEC49}" srcOrd="0" destOrd="0" parTransId="{9E4DEB4F-EF8C-495A-BF15-51D765846368}" sibTransId="{2572EECD-D7C3-497D-BBFB-068F6B013E25}"/>
    <dgm:cxn modelId="{7152F779-DBCD-43A4-8692-EF575AB038B9}" type="presOf" srcId="{75056E56-9D6C-4A13-95AD-9EDC6ADDEC49}" destId="{BA963070-DF89-4F53-990C-ECB231A4C6DA}" srcOrd="0" destOrd="0" presId="urn:microsoft.com/office/officeart/2005/8/layout/hierarchy4"/>
    <dgm:cxn modelId="{D4D76286-E7F3-43ED-870B-1834B2DE5F93}" type="presOf" srcId="{243C398D-1483-42B8-9055-B68ADA8C853E}" destId="{39D8BFF2-4C85-469B-9527-EC95F24AEE06}" srcOrd="0" destOrd="0" presId="urn:microsoft.com/office/officeart/2005/8/layout/hierarchy4"/>
    <dgm:cxn modelId="{17953595-8C34-4DF2-8A12-C4104F98E926}" type="presOf" srcId="{863AFC1B-F594-4C22-8834-D46B95A1C191}" destId="{82F6440D-6304-40DD-B9D0-EBBD6C5C2BB3}" srcOrd="0" destOrd="0" presId="urn:microsoft.com/office/officeart/2005/8/layout/hierarchy4"/>
    <dgm:cxn modelId="{A257139B-01C1-4105-B81B-80DA53C6E245}" srcId="{75056E56-9D6C-4A13-95AD-9EDC6ADDEC49}" destId="{6525F1B5-3C43-416F-88AC-D22C37D71DAC}" srcOrd="3" destOrd="0" parTransId="{B88E3649-1503-4151-8EAD-C25598DF56E9}" sibTransId="{9A7CD840-676D-4F2D-98FA-75AAEEBF7613}"/>
    <dgm:cxn modelId="{22A84FA7-E747-42A5-95B3-1E43B3833E20}" type="presOf" srcId="{6525F1B5-3C43-416F-88AC-D22C37D71DAC}" destId="{EB4018DD-F370-46F7-BDAF-004AA541685C}" srcOrd="0" destOrd="0" presId="urn:microsoft.com/office/officeart/2005/8/layout/hierarchy4"/>
    <dgm:cxn modelId="{E174E8B4-D9AF-4D92-9053-AA8BB7C162F5}" srcId="{75056E56-9D6C-4A13-95AD-9EDC6ADDEC49}" destId="{863AFC1B-F594-4C22-8834-D46B95A1C191}" srcOrd="0" destOrd="0" parTransId="{E60B5F76-D390-43A2-A0F3-8D77B676A7B4}" sibTransId="{5AB17888-C5AF-4657-BC25-750C5B5301CD}"/>
    <dgm:cxn modelId="{222899B8-841E-4A1B-9B8A-AC092FD40BEB}" srcId="{75056E56-9D6C-4A13-95AD-9EDC6ADDEC49}" destId="{243C398D-1483-42B8-9055-B68ADA8C853E}" srcOrd="2" destOrd="0" parTransId="{7DDACF5B-EF52-4EB1-8F47-2AAFFD9C880A}" sibTransId="{16BEDB3B-1BBB-4C2A-BAF2-72388BCA9383}"/>
    <dgm:cxn modelId="{64932FDF-3F66-4D28-8E1A-319BB141EF20}" type="presOf" srcId="{250ECCD0-066F-4CD8-AA9A-7DF9DEE6B83D}" destId="{E9ADD9EA-C71B-43B1-94AB-E016F225AD62}" srcOrd="0" destOrd="0" presId="urn:microsoft.com/office/officeart/2005/8/layout/hierarchy4"/>
    <dgm:cxn modelId="{922A5BF9-99A1-4937-BE59-852FFF0DFCF9}" srcId="{75056E56-9D6C-4A13-95AD-9EDC6ADDEC49}" destId="{84EDE8CD-35A1-424B-A9B7-CF1465A9C67F}" srcOrd="1" destOrd="0" parTransId="{CB13A4FB-5308-4183-8DEC-2E62DB755D7F}" sibTransId="{521CE86E-0754-476F-8386-111B42AF7459}"/>
    <dgm:cxn modelId="{85B00DF1-B92B-482E-928A-519501CE1BF5}" type="presParOf" srcId="{E9ADD9EA-C71B-43B1-94AB-E016F225AD62}" destId="{7AA0D699-BA80-44DF-ABDE-9710E4A5A349}" srcOrd="0" destOrd="0" presId="urn:microsoft.com/office/officeart/2005/8/layout/hierarchy4"/>
    <dgm:cxn modelId="{3CFCD782-9DE2-48A5-AA82-5C8E67D039B0}" type="presParOf" srcId="{7AA0D699-BA80-44DF-ABDE-9710E4A5A349}" destId="{BA963070-DF89-4F53-990C-ECB231A4C6DA}" srcOrd="0" destOrd="0" presId="urn:microsoft.com/office/officeart/2005/8/layout/hierarchy4"/>
    <dgm:cxn modelId="{EE8C0B52-1E79-48D6-88AD-24E78B55BB33}" type="presParOf" srcId="{7AA0D699-BA80-44DF-ABDE-9710E4A5A349}" destId="{765F2765-D571-4A06-9F1D-D84214C0E326}" srcOrd="1" destOrd="0" presId="urn:microsoft.com/office/officeart/2005/8/layout/hierarchy4"/>
    <dgm:cxn modelId="{BB28E5E2-B603-4CB3-B509-D6859462588E}" type="presParOf" srcId="{7AA0D699-BA80-44DF-ABDE-9710E4A5A349}" destId="{DE09AFFC-3C73-4CDE-AC01-5B2278C6FE40}" srcOrd="2" destOrd="0" presId="urn:microsoft.com/office/officeart/2005/8/layout/hierarchy4"/>
    <dgm:cxn modelId="{C45660E6-9673-4E4D-8F02-AC6134965FDB}" type="presParOf" srcId="{DE09AFFC-3C73-4CDE-AC01-5B2278C6FE40}" destId="{31A82E06-1088-4C0B-A165-8021F7137D48}" srcOrd="0" destOrd="0" presId="urn:microsoft.com/office/officeart/2005/8/layout/hierarchy4"/>
    <dgm:cxn modelId="{73E54AAA-9242-4C5D-A9DB-AB3FD1346AD5}" type="presParOf" srcId="{31A82E06-1088-4C0B-A165-8021F7137D48}" destId="{82F6440D-6304-40DD-B9D0-EBBD6C5C2BB3}" srcOrd="0" destOrd="0" presId="urn:microsoft.com/office/officeart/2005/8/layout/hierarchy4"/>
    <dgm:cxn modelId="{30FF171A-9657-4A7F-99B2-105C3E7C7C19}" type="presParOf" srcId="{31A82E06-1088-4C0B-A165-8021F7137D48}" destId="{36227513-DCC8-455C-8C63-039FB530A63F}" srcOrd="1" destOrd="0" presId="urn:microsoft.com/office/officeart/2005/8/layout/hierarchy4"/>
    <dgm:cxn modelId="{33014233-6C52-4905-8512-0722D7F07626}" type="presParOf" srcId="{DE09AFFC-3C73-4CDE-AC01-5B2278C6FE40}" destId="{2FC34D6F-3870-4AD6-AE50-F2E7B65E4586}" srcOrd="1" destOrd="0" presId="urn:microsoft.com/office/officeart/2005/8/layout/hierarchy4"/>
    <dgm:cxn modelId="{83501270-6675-4606-BD7B-87B460BA2427}" type="presParOf" srcId="{DE09AFFC-3C73-4CDE-AC01-5B2278C6FE40}" destId="{B6001E76-F829-4DDF-8F78-A060A1DD2317}" srcOrd="2" destOrd="0" presId="urn:microsoft.com/office/officeart/2005/8/layout/hierarchy4"/>
    <dgm:cxn modelId="{173FB3F5-5C66-4EBE-A4B1-B986111D1FB0}" type="presParOf" srcId="{B6001E76-F829-4DDF-8F78-A060A1DD2317}" destId="{F63DA2FA-C3A2-4500-AD1A-3EB1FB36DF5F}" srcOrd="0" destOrd="0" presId="urn:microsoft.com/office/officeart/2005/8/layout/hierarchy4"/>
    <dgm:cxn modelId="{F5532876-EF1B-4080-9968-4DB426E50E7B}" type="presParOf" srcId="{B6001E76-F829-4DDF-8F78-A060A1DD2317}" destId="{6AEAE50B-7121-497D-8E0A-DB4D517CB8C0}" srcOrd="1" destOrd="0" presId="urn:microsoft.com/office/officeart/2005/8/layout/hierarchy4"/>
    <dgm:cxn modelId="{67820CE8-7EA9-4A60-8CB8-EB9ED023D7E9}" type="presParOf" srcId="{DE09AFFC-3C73-4CDE-AC01-5B2278C6FE40}" destId="{914CBA18-F8F2-4D8C-8775-A6E921B3A331}" srcOrd="3" destOrd="0" presId="urn:microsoft.com/office/officeart/2005/8/layout/hierarchy4"/>
    <dgm:cxn modelId="{37DC6BCB-9E87-4A09-B872-0A00C8B8A159}" type="presParOf" srcId="{DE09AFFC-3C73-4CDE-AC01-5B2278C6FE40}" destId="{28AC9426-1233-43E3-A6BC-64DB96D8D29D}" srcOrd="4" destOrd="0" presId="urn:microsoft.com/office/officeart/2005/8/layout/hierarchy4"/>
    <dgm:cxn modelId="{629EE917-C6FD-4905-B640-C0FD4C38B04C}" type="presParOf" srcId="{28AC9426-1233-43E3-A6BC-64DB96D8D29D}" destId="{39D8BFF2-4C85-469B-9527-EC95F24AEE06}" srcOrd="0" destOrd="0" presId="urn:microsoft.com/office/officeart/2005/8/layout/hierarchy4"/>
    <dgm:cxn modelId="{51B16011-D3C2-4CAA-8AEC-371E4C0D88EA}" type="presParOf" srcId="{28AC9426-1233-43E3-A6BC-64DB96D8D29D}" destId="{A990A533-4EC2-4A89-BB7B-AFAC52C793A1}" srcOrd="1" destOrd="0" presId="urn:microsoft.com/office/officeart/2005/8/layout/hierarchy4"/>
    <dgm:cxn modelId="{157D5DC8-23C6-4925-964D-F6D8B1E11934}" type="presParOf" srcId="{DE09AFFC-3C73-4CDE-AC01-5B2278C6FE40}" destId="{919FE450-F521-4D73-9D85-49F000B94FA7}" srcOrd="5" destOrd="0" presId="urn:microsoft.com/office/officeart/2005/8/layout/hierarchy4"/>
    <dgm:cxn modelId="{60D4AF1B-2255-4247-A812-12E3FC0F6D70}" type="presParOf" srcId="{DE09AFFC-3C73-4CDE-AC01-5B2278C6FE40}" destId="{0E4A6D59-7003-43F9-924F-F4F77F909CB7}" srcOrd="6" destOrd="0" presId="urn:microsoft.com/office/officeart/2005/8/layout/hierarchy4"/>
    <dgm:cxn modelId="{37E6D40D-376C-457B-9DA1-4C8AA9D2C729}" type="presParOf" srcId="{0E4A6D59-7003-43F9-924F-F4F77F909CB7}" destId="{EB4018DD-F370-46F7-BDAF-004AA541685C}" srcOrd="0" destOrd="0" presId="urn:microsoft.com/office/officeart/2005/8/layout/hierarchy4"/>
    <dgm:cxn modelId="{7C24A031-DF5B-49B6-8EE6-D5153D7E9CAF}" type="presParOf" srcId="{0E4A6D59-7003-43F9-924F-F4F77F909CB7}" destId="{4BB61629-F27D-41B7-A672-D80A7E41E7F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0ECCD0-066F-4CD8-AA9A-7DF9DEE6B83D}" type="doc">
      <dgm:prSet loTypeId="urn:microsoft.com/office/officeart/2005/8/layout/hierarchy4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5056E56-9D6C-4A13-95AD-9EDC6ADDEC49}">
      <dgm:prSet phldrT="[텍스트]"/>
      <dgm:spPr/>
      <dgm:t>
        <a:bodyPr/>
        <a:lstStyle/>
        <a:p>
          <a:pPr latinLnBrk="1"/>
          <a:r>
            <a:rPr lang="en-US" altLang="ko-KR" dirty="0"/>
            <a:t>Transaction Management</a:t>
          </a:r>
          <a:endParaRPr lang="ko-KR" altLang="en-US" dirty="0"/>
        </a:p>
      </dgm:t>
    </dgm:pt>
    <dgm:pt modelId="{9E4DEB4F-EF8C-495A-BF15-51D765846368}" type="par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2572EECD-D7C3-497D-BBFB-068F6B013E25}" type="sib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84EDE8CD-35A1-424B-A9B7-CF1465A9C67F}">
      <dgm:prSet phldrT="[텍스트]"/>
      <dgm:spPr/>
      <dgm:t>
        <a:bodyPr/>
        <a:lstStyle/>
        <a:p>
          <a:pPr latinLnBrk="1"/>
          <a:r>
            <a:rPr lang="en-US" altLang="ko-KR" dirty="0"/>
            <a:t>Bank Program</a:t>
          </a:r>
          <a:endParaRPr lang="ko-KR" altLang="en-US" dirty="0"/>
        </a:p>
      </dgm:t>
    </dgm:pt>
    <dgm:pt modelId="{CB13A4FB-5308-4183-8DEC-2E62DB755D7F}" type="parTrans" cxnId="{922A5BF9-99A1-4937-BE59-852FFF0DFCF9}">
      <dgm:prSet/>
      <dgm:spPr/>
      <dgm:t>
        <a:bodyPr/>
        <a:lstStyle/>
        <a:p>
          <a:pPr latinLnBrk="1"/>
          <a:endParaRPr lang="ko-KR" altLang="en-US"/>
        </a:p>
      </dgm:t>
    </dgm:pt>
    <dgm:pt modelId="{521CE86E-0754-476F-8386-111B42AF7459}" type="sibTrans" cxnId="{922A5BF9-99A1-4937-BE59-852FFF0DFCF9}">
      <dgm:prSet/>
      <dgm:spPr/>
      <dgm:t>
        <a:bodyPr/>
        <a:lstStyle/>
        <a:p>
          <a:pPr latinLnBrk="1"/>
          <a:endParaRPr lang="ko-KR" altLang="en-US"/>
        </a:p>
      </dgm:t>
    </dgm:pt>
    <dgm:pt modelId="{863AFC1B-F594-4C22-8834-D46B95A1C191}">
      <dgm:prSet phldrT="[텍스트]"/>
      <dgm:spPr/>
      <dgm:t>
        <a:bodyPr/>
        <a:lstStyle/>
        <a:p>
          <a:pPr latinLnBrk="1"/>
          <a:r>
            <a:rPr lang="en-US" altLang="ko-KR" dirty="0"/>
            <a:t>Transaction Program</a:t>
          </a:r>
          <a:endParaRPr lang="ko-KR" altLang="en-US" dirty="0"/>
        </a:p>
      </dgm:t>
    </dgm:pt>
    <dgm:pt modelId="{E60B5F76-D390-43A2-A0F3-8D77B676A7B4}" type="parTrans" cxnId="{E174E8B4-D9AF-4D92-9053-AA8BB7C162F5}">
      <dgm:prSet/>
      <dgm:spPr/>
      <dgm:t>
        <a:bodyPr/>
        <a:lstStyle/>
        <a:p>
          <a:pPr latinLnBrk="1"/>
          <a:endParaRPr lang="ko-KR" altLang="en-US"/>
        </a:p>
      </dgm:t>
    </dgm:pt>
    <dgm:pt modelId="{5AB17888-C5AF-4657-BC25-750C5B5301CD}" type="sibTrans" cxnId="{E174E8B4-D9AF-4D92-9053-AA8BB7C162F5}">
      <dgm:prSet/>
      <dgm:spPr/>
      <dgm:t>
        <a:bodyPr/>
        <a:lstStyle/>
        <a:p>
          <a:pPr latinLnBrk="1"/>
          <a:endParaRPr lang="ko-KR" altLang="en-US"/>
        </a:p>
      </dgm:t>
    </dgm:pt>
    <dgm:pt modelId="{E9ADD9EA-C71B-43B1-94AB-E016F225AD62}" type="pres">
      <dgm:prSet presAssocID="{250ECCD0-066F-4CD8-AA9A-7DF9DEE6B8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A0D699-BA80-44DF-ABDE-9710E4A5A349}" type="pres">
      <dgm:prSet presAssocID="{75056E56-9D6C-4A13-95AD-9EDC6ADDEC49}" presName="vertOne" presStyleCnt="0"/>
      <dgm:spPr/>
    </dgm:pt>
    <dgm:pt modelId="{BA963070-DF89-4F53-990C-ECB231A4C6DA}" type="pres">
      <dgm:prSet presAssocID="{75056E56-9D6C-4A13-95AD-9EDC6ADDEC49}" presName="txOne" presStyleLbl="node0" presStyleIdx="0" presStyleCnt="1" custScaleX="99972" custScaleY="37761" custLinFactNeighborX="19122" custLinFactNeighborY="-35546">
        <dgm:presLayoutVars>
          <dgm:chPref val="3"/>
        </dgm:presLayoutVars>
      </dgm:prSet>
      <dgm:spPr/>
    </dgm:pt>
    <dgm:pt modelId="{765F2765-D571-4A06-9F1D-D84214C0E326}" type="pres">
      <dgm:prSet presAssocID="{75056E56-9D6C-4A13-95AD-9EDC6ADDEC49}" presName="parTransOne" presStyleCnt="0"/>
      <dgm:spPr/>
    </dgm:pt>
    <dgm:pt modelId="{DE09AFFC-3C73-4CDE-AC01-5B2278C6FE40}" type="pres">
      <dgm:prSet presAssocID="{75056E56-9D6C-4A13-95AD-9EDC6ADDEC49}" presName="horzOne" presStyleCnt="0"/>
      <dgm:spPr/>
    </dgm:pt>
    <dgm:pt modelId="{31A82E06-1088-4C0B-A165-8021F7137D48}" type="pres">
      <dgm:prSet presAssocID="{863AFC1B-F594-4C22-8834-D46B95A1C191}" presName="vertTwo" presStyleCnt="0"/>
      <dgm:spPr/>
    </dgm:pt>
    <dgm:pt modelId="{82F6440D-6304-40DD-B9D0-EBBD6C5C2BB3}" type="pres">
      <dgm:prSet presAssocID="{863AFC1B-F594-4C22-8834-D46B95A1C191}" presName="txTwo" presStyleLbl="node2" presStyleIdx="0" presStyleCnt="2">
        <dgm:presLayoutVars>
          <dgm:chPref val="3"/>
        </dgm:presLayoutVars>
      </dgm:prSet>
      <dgm:spPr/>
    </dgm:pt>
    <dgm:pt modelId="{36227513-DCC8-455C-8C63-039FB530A63F}" type="pres">
      <dgm:prSet presAssocID="{863AFC1B-F594-4C22-8834-D46B95A1C191}" presName="horzTwo" presStyleCnt="0"/>
      <dgm:spPr/>
    </dgm:pt>
    <dgm:pt modelId="{2FC34D6F-3870-4AD6-AE50-F2E7B65E4586}" type="pres">
      <dgm:prSet presAssocID="{5AB17888-C5AF-4657-BC25-750C5B5301CD}" presName="sibSpaceTwo" presStyleCnt="0"/>
      <dgm:spPr/>
    </dgm:pt>
    <dgm:pt modelId="{B6001E76-F829-4DDF-8F78-A060A1DD2317}" type="pres">
      <dgm:prSet presAssocID="{84EDE8CD-35A1-424B-A9B7-CF1465A9C67F}" presName="vertTwo" presStyleCnt="0"/>
      <dgm:spPr/>
    </dgm:pt>
    <dgm:pt modelId="{F63DA2FA-C3A2-4500-AD1A-3EB1FB36DF5F}" type="pres">
      <dgm:prSet presAssocID="{84EDE8CD-35A1-424B-A9B7-CF1465A9C67F}" presName="txTwo" presStyleLbl="node2" presStyleIdx="1" presStyleCnt="2">
        <dgm:presLayoutVars>
          <dgm:chPref val="3"/>
        </dgm:presLayoutVars>
      </dgm:prSet>
      <dgm:spPr/>
    </dgm:pt>
    <dgm:pt modelId="{6AEAE50B-7121-497D-8E0A-DB4D517CB8C0}" type="pres">
      <dgm:prSet presAssocID="{84EDE8CD-35A1-424B-A9B7-CF1465A9C67F}" presName="horzTwo" presStyleCnt="0"/>
      <dgm:spPr/>
    </dgm:pt>
  </dgm:ptLst>
  <dgm:cxnLst>
    <dgm:cxn modelId="{8D7F3C4D-A94D-4F0E-B31F-D41871DF14C7}" type="presOf" srcId="{84EDE8CD-35A1-424B-A9B7-CF1465A9C67F}" destId="{F63DA2FA-C3A2-4500-AD1A-3EB1FB36DF5F}" srcOrd="0" destOrd="0" presId="urn:microsoft.com/office/officeart/2005/8/layout/hierarchy4"/>
    <dgm:cxn modelId="{61D8F659-2551-4229-A8B7-F38CDE755437}" srcId="{250ECCD0-066F-4CD8-AA9A-7DF9DEE6B83D}" destId="{75056E56-9D6C-4A13-95AD-9EDC6ADDEC49}" srcOrd="0" destOrd="0" parTransId="{9E4DEB4F-EF8C-495A-BF15-51D765846368}" sibTransId="{2572EECD-D7C3-497D-BBFB-068F6B013E25}"/>
    <dgm:cxn modelId="{7152F779-DBCD-43A4-8692-EF575AB038B9}" type="presOf" srcId="{75056E56-9D6C-4A13-95AD-9EDC6ADDEC49}" destId="{BA963070-DF89-4F53-990C-ECB231A4C6DA}" srcOrd="0" destOrd="0" presId="urn:microsoft.com/office/officeart/2005/8/layout/hierarchy4"/>
    <dgm:cxn modelId="{17953595-8C34-4DF2-8A12-C4104F98E926}" type="presOf" srcId="{863AFC1B-F594-4C22-8834-D46B95A1C191}" destId="{82F6440D-6304-40DD-B9D0-EBBD6C5C2BB3}" srcOrd="0" destOrd="0" presId="urn:microsoft.com/office/officeart/2005/8/layout/hierarchy4"/>
    <dgm:cxn modelId="{E174E8B4-D9AF-4D92-9053-AA8BB7C162F5}" srcId="{75056E56-9D6C-4A13-95AD-9EDC6ADDEC49}" destId="{863AFC1B-F594-4C22-8834-D46B95A1C191}" srcOrd="0" destOrd="0" parTransId="{E60B5F76-D390-43A2-A0F3-8D77B676A7B4}" sibTransId="{5AB17888-C5AF-4657-BC25-750C5B5301CD}"/>
    <dgm:cxn modelId="{64932FDF-3F66-4D28-8E1A-319BB141EF20}" type="presOf" srcId="{250ECCD0-066F-4CD8-AA9A-7DF9DEE6B83D}" destId="{E9ADD9EA-C71B-43B1-94AB-E016F225AD62}" srcOrd="0" destOrd="0" presId="urn:microsoft.com/office/officeart/2005/8/layout/hierarchy4"/>
    <dgm:cxn modelId="{922A5BF9-99A1-4937-BE59-852FFF0DFCF9}" srcId="{75056E56-9D6C-4A13-95AD-9EDC6ADDEC49}" destId="{84EDE8CD-35A1-424B-A9B7-CF1465A9C67F}" srcOrd="1" destOrd="0" parTransId="{CB13A4FB-5308-4183-8DEC-2E62DB755D7F}" sibTransId="{521CE86E-0754-476F-8386-111B42AF7459}"/>
    <dgm:cxn modelId="{85B00DF1-B92B-482E-928A-519501CE1BF5}" type="presParOf" srcId="{E9ADD9EA-C71B-43B1-94AB-E016F225AD62}" destId="{7AA0D699-BA80-44DF-ABDE-9710E4A5A349}" srcOrd="0" destOrd="0" presId="urn:microsoft.com/office/officeart/2005/8/layout/hierarchy4"/>
    <dgm:cxn modelId="{3CFCD782-9DE2-48A5-AA82-5C8E67D039B0}" type="presParOf" srcId="{7AA0D699-BA80-44DF-ABDE-9710E4A5A349}" destId="{BA963070-DF89-4F53-990C-ECB231A4C6DA}" srcOrd="0" destOrd="0" presId="urn:microsoft.com/office/officeart/2005/8/layout/hierarchy4"/>
    <dgm:cxn modelId="{EE8C0B52-1E79-48D6-88AD-24E78B55BB33}" type="presParOf" srcId="{7AA0D699-BA80-44DF-ABDE-9710E4A5A349}" destId="{765F2765-D571-4A06-9F1D-D84214C0E326}" srcOrd="1" destOrd="0" presId="urn:microsoft.com/office/officeart/2005/8/layout/hierarchy4"/>
    <dgm:cxn modelId="{BB28E5E2-B603-4CB3-B509-D6859462588E}" type="presParOf" srcId="{7AA0D699-BA80-44DF-ABDE-9710E4A5A349}" destId="{DE09AFFC-3C73-4CDE-AC01-5B2278C6FE40}" srcOrd="2" destOrd="0" presId="urn:microsoft.com/office/officeart/2005/8/layout/hierarchy4"/>
    <dgm:cxn modelId="{C45660E6-9673-4E4D-8F02-AC6134965FDB}" type="presParOf" srcId="{DE09AFFC-3C73-4CDE-AC01-5B2278C6FE40}" destId="{31A82E06-1088-4C0B-A165-8021F7137D48}" srcOrd="0" destOrd="0" presId="urn:microsoft.com/office/officeart/2005/8/layout/hierarchy4"/>
    <dgm:cxn modelId="{73E54AAA-9242-4C5D-A9DB-AB3FD1346AD5}" type="presParOf" srcId="{31A82E06-1088-4C0B-A165-8021F7137D48}" destId="{82F6440D-6304-40DD-B9D0-EBBD6C5C2BB3}" srcOrd="0" destOrd="0" presId="urn:microsoft.com/office/officeart/2005/8/layout/hierarchy4"/>
    <dgm:cxn modelId="{30FF171A-9657-4A7F-99B2-105C3E7C7C19}" type="presParOf" srcId="{31A82E06-1088-4C0B-A165-8021F7137D48}" destId="{36227513-DCC8-455C-8C63-039FB530A63F}" srcOrd="1" destOrd="0" presId="urn:microsoft.com/office/officeart/2005/8/layout/hierarchy4"/>
    <dgm:cxn modelId="{33014233-6C52-4905-8512-0722D7F07626}" type="presParOf" srcId="{DE09AFFC-3C73-4CDE-AC01-5B2278C6FE40}" destId="{2FC34D6F-3870-4AD6-AE50-F2E7B65E4586}" srcOrd="1" destOrd="0" presId="urn:microsoft.com/office/officeart/2005/8/layout/hierarchy4"/>
    <dgm:cxn modelId="{83501270-6675-4606-BD7B-87B460BA2427}" type="presParOf" srcId="{DE09AFFC-3C73-4CDE-AC01-5B2278C6FE40}" destId="{B6001E76-F829-4DDF-8F78-A060A1DD2317}" srcOrd="2" destOrd="0" presId="urn:microsoft.com/office/officeart/2005/8/layout/hierarchy4"/>
    <dgm:cxn modelId="{173FB3F5-5C66-4EBE-A4B1-B986111D1FB0}" type="presParOf" srcId="{B6001E76-F829-4DDF-8F78-A060A1DD2317}" destId="{F63DA2FA-C3A2-4500-AD1A-3EB1FB36DF5F}" srcOrd="0" destOrd="0" presId="urn:microsoft.com/office/officeart/2005/8/layout/hierarchy4"/>
    <dgm:cxn modelId="{F5532876-EF1B-4080-9968-4DB426E50E7B}" type="presParOf" srcId="{B6001E76-F829-4DDF-8F78-A060A1DD2317}" destId="{6AEAE50B-7121-497D-8E0A-DB4D517CB8C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63070-DF89-4F53-990C-ECB231A4C6DA}">
      <dsp:nvSpPr>
        <dsp:cNvPr id="0" name=""/>
        <dsp:cNvSpPr/>
      </dsp:nvSpPr>
      <dsp:spPr>
        <a:xfrm>
          <a:off x="11521" y="0"/>
          <a:ext cx="8961728" cy="6997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Used2Block Web App</a:t>
          </a:r>
          <a:endParaRPr lang="ko-KR" altLang="en-US" sz="2300" kern="1200" dirty="0"/>
        </a:p>
      </dsp:txBody>
      <dsp:txXfrm>
        <a:off x="32015" y="20494"/>
        <a:ext cx="8920740" cy="658723"/>
      </dsp:txXfrm>
    </dsp:sp>
    <dsp:sp modelId="{35DE5C1B-E726-449E-8CA5-EA264A777874}">
      <dsp:nvSpPr>
        <dsp:cNvPr id="0" name=""/>
        <dsp:cNvSpPr/>
      </dsp:nvSpPr>
      <dsp:spPr>
        <a:xfrm>
          <a:off x="86087" y="826637"/>
          <a:ext cx="3534416" cy="601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Frontend</a:t>
          </a:r>
          <a:endParaRPr lang="ko-KR" altLang="en-US" sz="2300" kern="1200" dirty="0"/>
        </a:p>
      </dsp:txBody>
      <dsp:txXfrm>
        <a:off x="103698" y="844248"/>
        <a:ext cx="3499194" cy="566058"/>
      </dsp:txXfrm>
    </dsp:sp>
    <dsp:sp modelId="{F4053080-5A05-4124-BB57-CB551B1E92AF}">
      <dsp:nvSpPr>
        <dsp:cNvPr id="0" name=""/>
        <dsp:cNvSpPr/>
      </dsp:nvSpPr>
      <dsp:spPr>
        <a:xfrm>
          <a:off x="312394" y="1539000"/>
          <a:ext cx="3079564" cy="1853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Used Market Platform</a:t>
          </a:r>
          <a:endParaRPr lang="ko-KR" altLang="en-US" sz="2300" kern="1200" dirty="0"/>
        </a:p>
      </dsp:txBody>
      <dsp:txXfrm>
        <a:off x="366667" y="1593273"/>
        <a:ext cx="2971018" cy="1744454"/>
      </dsp:txXfrm>
    </dsp:sp>
    <dsp:sp modelId="{B621F69E-16F3-44EF-AFE0-1D18E8805A3C}">
      <dsp:nvSpPr>
        <dsp:cNvPr id="0" name=""/>
        <dsp:cNvSpPr/>
      </dsp:nvSpPr>
      <dsp:spPr>
        <a:xfrm rot="10800000" flipV="1">
          <a:off x="3737361" y="871359"/>
          <a:ext cx="5196546" cy="4769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Backend</a:t>
          </a:r>
          <a:endParaRPr lang="ko-KR" altLang="en-US" sz="2300" kern="1200" dirty="0"/>
        </a:p>
      </dsp:txBody>
      <dsp:txXfrm rot="-10800000">
        <a:off x="3751330" y="885328"/>
        <a:ext cx="5168608" cy="448987"/>
      </dsp:txXfrm>
    </dsp:sp>
    <dsp:sp modelId="{C8AAC8CB-8D04-4FF9-8F7E-E71D15D555D7}">
      <dsp:nvSpPr>
        <dsp:cNvPr id="0" name=""/>
        <dsp:cNvSpPr/>
      </dsp:nvSpPr>
      <dsp:spPr>
        <a:xfrm>
          <a:off x="3744750" y="1431080"/>
          <a:ext cx="5176277" cy="826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Transaction Management Platform</a:t>
          </a:r>
          <a:endParaRPr lang="ko-KR" altLang="en-US" sz="2300" kern="1200" dirty="0"/>
        </a:p>
      </dsp:txBody>
      <dsp:txXfrm>
        <a:off x="3768943" y="1455273"/>
        <a:ext cx="5127891" cy="777625"/>
      </dsp:txXfrm>
    </dsp:sp>
    <dsp:sp modelId="{4C096267-0716-490C-99F8-3C9F58A2CB43}">
      <dsp:nvSpPr>
        <dsp:cNvPr id="0" name=""/>
        <dsp:cNvSpPr/>
      </dsp:nvSpPr>
      <dsp:spPr>
        <a:xfrm>
          <a:off x="3760520" y="2401447"/>
          <a:ext cx="2561245" cy="11324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/>
            <a:t>Bank Program</a:t>
          </a:r>
          <a:endParaRPr lang="ko-KR" altLang="en-US" sz="2200" kern="1200" dirty="0"/>
        </a:p>
      </dsp:txBody>
      <dsp:txXfrm>
        <a:off x="3793688" y="2434615"/>
        <a:ext cx="2494909" cy="1066087"/>
      </dsp:txXfrm>
    </dsp:sp>
    <dsp:sp modelId="{F9F435CD-FF46-4F03-838D-010E2B3F41DE}">
      <dsp:nvSpPr>
        <dsp:cNvPr id="0" name=""/>
        <dsp:cNvSpPr/>
      </dsp:nvSpPr>
      <dsp:spPr>
        <a:xfrm>
          <a:off x="6385873" y="2393479"/>
          <a:ext cx="2561245" cy="11324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Transaction Platform</a:t>
          </a:r>
          <a:endParaRPr lang="ko-KR" altLang="en-US" sz="2200" kern="1200" dirty="0"/>
        </a:p>
      </dsp:txBody>
      <dsp:txXfrm>
        <a:off x="6419041" y="2426647"/>
        <a:ext cx="2494909" cy="1066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63070-DF89-4F53-990C-ECB231A4C6DA}">
      <dsp:nvSpPr>
        <dsp:cNvPr id="0" name=""/>
        <dsp:cNvSpPr/>
      </dsp:nvSpPr>
      <dsp:spPr>
        <a:xfrm>
          <a:off x="5412" y="0"/>
          <a:ext cx="8967837" cy="966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Used Market Platform</a:t>
          </a:r>
          <a:endParaRPr lang="ko-KR" altLang="en-US" sz="3200" kern="1200" dirty="0"/>
        </a:p>
      </dsp:txBody>
      <dsp:txXfrm>
        <a:off x="33724" y="28312"/>
        <a:ext cx="8911213" cy="910016"/>
      </dsp:txXfrm>
    </dsp:sp>
    <dsp:sp modelId="{82F6440D-6304-40DD-B9D0-EBBD6C5C2BB3}">
      <dsp:nvSpPr>
        <dsp:cNvPr id="0" name=""/>
        <dsp:cNvSpPr/>
      </dsp:nvSpPr>
      <dsp:spPr>
        <a:xfrm>
          <a:off x="1450" y="1300262"/>
          <a:ext cx="2109677" cy="2559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UX/UI front</a:t>
          </a:r>
          <a:endParaRPr lang="ko-KR" altLang="en-US" sz="2300" kern="1200" dirty="0"/>
        </a:p>
      </dsp:txBody>
      <dsp:txXfrm>
        <a:off x="63240" y="1362052"/>
        <a:ext cx="1986097" cy="2436312"/>
      </dsp:txXfrm>
    </dsp:sp>
    <dsp:sp modelId="{F63DA2FA-C3A2-4500-AD1A-3EB1FB36DF5F}">
      <dsp:nvSpPr>
        <dsp:cNvPr id="0" name=""/>
        <dsp:cNvSpPr/>
      </dsp:nvSpPr>
      <dsp:spPr>
        <a:xfrm>
          <a:off x="2288340" y="1300262"/>
          <a:ext cx="2109677" cy="2559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User Management</a:t>
          </a:r>
          <a:endParaRPr lang="ko-KR" altLang="en-US" sz="2300" kern="1200" dirty="0"/>
        </a:p>
      </dsp:txBody>
      <dsp:txXfrm>
        <a:off x="2350130" y="1362052"/>
        <a:ext cx="1986097" cy="2436312"/>
      </dsp:txXfrm>
    </dsp:sp>
    <dsp:sp modelId="{39D8BFF2-4C85-469B-9527-EC95F24AEE06}">
      <dsp:nvSpPr>
        <dsp:cNvPr id="0" name=""/>
        <dsp:cNvSpPr/>
      </dsp:nvSpPr>
      <dsp:spPr>
        <a:xfrm>
          <a:off x="4575231" y="1300262"/>
          <a:ext cx="2109677" cy="2559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Product Management</a:t>
          </a:r>
          <a:endParaRPr lang="ko-KR" altLang="en-US" sz="2300" kern="1200" dirty="0"/>
        </a:p>
      </dsp:txBody>
      <dsp:txXfrm>
        <a:off x="4637021" y="1362052"/>
        <a:ext cx="1986097" cy="2436312"/>
      </dsp:txXfrm>
    </dsp:sp>
    <dsp:sp modelId="{EB4018DD-F370-46F7-BDAF-004AA541685C}">
      <dsp:nvSpPr>
        <dsp:cNvPr id="0" name=""/>
        <dsp:cNvSpPr/>
      </dsp:nvSpPr>
      <dsp:spPr>
        <a:xfrm>
          <a:off x="6862122" y="1300262"/>
          <a:ext cx="2109677" cy="2559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Crypto-Currency Exchange</a:t>
          </a:r>
          <a:endParaRPr lang="ko-KR" altLang="en-US" sz="2300" kern="1200" dirty="0"/>
        </a:p>
      </dsp:txBody>
      <dsp:txXfrm>
        <a:off x="6923912" y="1362052"/>
        <a:ext cx="1986097" cy="2436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63070-DF89-4F53-990C-ECB231A4C6DA}">
      <dsp:nvSpPr>
        <dsp:cNvPr id="0" name=""/>
        <dsp:cNvSpPr/>
      </dsp:nvSpPr>
      <dsp:spPr>
        <a:xfrm>
          <a:off x="9135" y="0"/>
          <a:ext cx="8964114" cy="966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Transaction Management</a:t>
          </a:r>
          <a:endParaRPr lang="ko-KR" altLang="en-US" sz="3200" kern="1200" dirty="0"/>
        </a:p>
      </dsp:txBody>
      <dsp:txXfrm>
        <a:off x="37447" y="28312"/>
        <a:ext cx="8907490" cy="910016"/>
      </dsp:txXfrm>
    </dsp:sp>
    <dsp:sp modelId="{82F6440D-6304-40DD-B9D0-EBBD6C5C2BB3}">
      <dsp:nvSpPr>
        <dsp:cNvPr id="0" name=""/>
        <dsp:cNvSpPr/>
      </dsp:nvSpPr>
      <dsp:spPr>
        <a:xfrm>
          <a:off x="3312" y="1300262"/>
          <a:ext cx="4302603" cy="2559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Transaction Program</a:t>
          </a:r>
          <a:endParaRPr lang="ko-KR" altLang="en-US" sz="3200" kern="1200" dirty="0"/>
        </a:p>
      </dsp:txBody>
      <dsp:txXfrm>
        <a:off x="78289" y="1375239"/>
        <a:ext cx="4152649" cy="2409938"/>
      </dsp:txXfrm>
    </dsp:sp>
    <dsp:sp modelId="{F63DA2FA-C3A2-4500-AD1A-3EB1FB36DF5F}">
      <dsp:nvSpPr>
        <dsp:cNvPr id="0" name=""/>
        <dsp:cNvSpPr/>
      </dsp:nvSpPr>
      <dsp:spPr>
        <a:xfrm>
          <a:off x="4667334" y="1300262"/>
          <a:ext cx="4302603" cy="2559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Bank Program</a:t>
          </a:r>
          <a:endParaRPr lang="ko-KR" altLang="en-US" sz="3200" kern="1200" dirty="0"/>
        </a:p>
      </dsp:txBody>
      <dsp:txXfrm>
        <a:off x="4742311" y="1375239"/>
        <a:ext cx="4152649" cy="240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77F8-58EC-4BE1-93E8-9BD7569B30BD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7B9D0-AA0E-42CF-AA5E-90A4EB2EA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3937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05EDB-6B77-4B2B-9D19-4BA1C9AD9C3A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97522-3CF9-4D64-8C96-440335EAB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50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omag.co.kr/article/236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clomag.co.kr/article/3004" TargetMode="External"/><Relationship Id="rId5" Type="http://schemas.openxmlformats.org/officeDocument/2006/relationships/hyperlink" Target="https://www.venturesquare.net/786022" TargetMode="External"/><Relationship Id="rId4" Type="http://schemas.openxmlformats.org/officeDocument/2006/relationships/hyperlink" Target="https://thecheat.co.kr/rb/?m=bbs&amp;bid=cheat_record&amp;iframe=Y&amp;p=54&amp;type=photo&amp;uid=5826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052289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thebchain.co.kr/news/articleView.html?idxno=4079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http://clomag.co.kr/article/2362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https://thecheat.co.kr/rb/?m=bbs&amp;bid=cheat_record&amp;iframe=Y&amp;p=54&amp;type=photo&amp;uid=58261</a:t>
            </a:r>
            <a:br>
              <a:rPr lang="en-US" altLang="ko-KR" dirty="0"/>
            </a:br>
            <a:r>
              <a:rPr lang="en-US" altLang="ko-KR" dirty="0"/>
              <a:t>Venture Square. </a:t>
            </a:r>
            <a:r>
              <a:rPr lang="ko-KR" altLang="en-US" dirty="0" err="1"/>
              <a:t>헬로마켓</a:t>
            </a:r>
            <a:r>
              <a:rPr lang="ko-KR" altLang="en-US" dirty="0"/>
              <a:t> </a:t>
            </a:r>
            <a:r>
              <a:rPr lang="en-US" altLang="ko-KR" dirty="0">
                <a:hlinkClick r:id="rId5"/>
              </a:rPr>
              <a:t>“490</a:t>
            </a:r>
            <a:r>
              <a:rPr lang="ko-KR" altLang="en-US" dirty="0">
                <a:hlinkClick r:id="rId5"/>
              </a:rPr>
              <a:t>원으로 안전한 중고거래</a:t>
            </a:r>
            <a:r>
              <a:rPr lang="en-US" altLang="ko-KR" dirty="0">
                <a:hlinkClick r:id="rId5"/>
              </a:rPr>
              <a:t>” https://www.venturesquare.net/786022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매입형 중고매매 중고나라 주마 서비스 </a:t>
            </a:r>
            <a:r>
              <a:rPr lang="en-US" altLang="ko-KR" dirty="0">
                <a:hlinkClick r:id="rId6"/>
              </a:rPr>
              <a:t>http://clomag.co.kr/article/3004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29651-E39B-468F-B8A0-6010060EF17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8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한국에 ‘개인 간 </a:t>
            </a:r>
            <a:r>
              <a:rPr lang="ko-KR" altLang="en-US" dirty="0" err="1"/>
              <a:t>거래’를</a:t>
            </a:r>
            <a:r>
              <a:rPr lang="ko-KR" altLang="en-US" dirty="0"/>
              <a:t> 규정하는 산업은 존재하지 않는다</a:t>
            </a:r>
            <a:r>
              <a:rPr lang="en-US" altLang="ko-KR" dirty="0"/>
              <a:t>. </a:t>
            </a:r>
            <a:r>
              <a:rPr lang="ko-KR" altLang="en-US" dirty="0"/>
              <a:t>이에 따라 중고 판매자는 일반적인 온라인 판매 사업자가 갖는 통신판매업자 신고 의무</a:t>
            </a:r>
            <a:r>
              <a:rPr lang="en-US" altLang="ko-KR" dirty="0"/>
              <a:t>, </a:t>
            </a:r>
            <a:r>
              <a:rPr lang="ko-KR" altLang="en-US" dirty="0"/>
              <a:t>정보 제공 의무</a:t>
            </a:r>
            <a:r>
              <a:rPr lang="en-US" altLang="ko-KR" dirty="0"/>
              <a:t>, </a:t>
            </a:r>
            <a:r>
              <a:rPr lang="ko-KR" altLang="en-US" dirty="0"/>
              <a:t>구매안전서비스 제공 의무를 지킬 필요가 없다</a:t>
            </a:r>
            <a:r>
              <a:rPr lang="en-US" altLang="ko-KR" dirty="0"/>
              <a:t>. </a:t>
            </a:r>
            <a:r>
              <a:rPr lang="ko-KR" altLang="en-US" dirty="0"/>
              <a:t>이 때문에 중고 물품을 거래하는 구매자는 여러 ‘거래 </a:t>
            </a:r>
            <a:r>
              <a:rPr lang="ko-KR" altLang="en-US" dirty="0" err="1"/>
              <a:t>위험’에</a:t>
            </a:r>
            <a:r>
              <a:rPr lang="ko-KR" altLang="en-US" dirty="0"/>
              <a:t> 노출된다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중고거래를 하는 구매자 스스로가 신중에 신중을 기해야 할 뿐이다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29651-E39B-468F-B8A0-6010060EF17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3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중고나라에 블록체인 기술 도입 </a:t>
            </a:r>
            <a:r>
              <a:rPr lang="en-US" altLang="ko-KR" dirty="0"/>
              <a:t>| </a:t>
            </a:r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en-US" altLang="ko-KR" dirty="0">
                <a:hlinkClick r:id="rId3"/>
              </a:rPr>
              <a:t>https://news.joins.com/article/23052289</a:t>
            </a:r>
            <a:endParaRPr lang="en-US" altLang="ko-KR" dirty="0"/>
          </a:p>
          <a:p>
            <a:r>
              <a:rPr lang="ko-KR" altLang="en-US" dirty="0"/>
              <a:t>그러나 진전 없음 </a:t>
            </a:r>
            <a:r>
              <a:rPr lang="en-US" altLang="ko-KR" dirty="0"/>
              <a:t>| </a:t>
            </a: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http://www.thebchain.co.kr/news/articleView.html?idxno=4079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29651-E39B-468F-B8A0-6010060EF17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4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AA40-FB26-4A0C-8A56-766EDD27CFF8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8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F3479-1BFC-44EC-A456-70FB9F9A059A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2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3C86-1CC2-400A-8AA8-52075E32FD07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9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4AB7-8DD2-4DA4-ABBF-DE9298741A0A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40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D23A2-9333-4617-BD11-5E51AAAE2B50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96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BB978-53EC-464C-A69A-49797A556B91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12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4BF0-AD17-4071-8C8E-65F836FD2EC6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27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9D6E-3B8A-4531-B14D-82AD086245E0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60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5C4B2-5D98-4ACF-B5EB-BD4DE0D1F5CC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1C53-6525-498E-AC5E-76EA5DA11DC2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2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6BC6C-70E7-4FF2-94C0-B7C6E41534A1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53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1F09-AEB4-43E4-B69D-216CD624C970}" type="datetime1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446F6-559D-40A4-A9F1-6A439C288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7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nturesquare.net/7860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4456157-F503-4490-A75A-E7B47C85D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1846"/>
            <a:ext cx="9144000" cy="165576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800" dirty="0"/>
              <a:t>1</a:t>
            </a:r>
            <a:r>
              <a:rPr lang="ko-KR" altLang="en-US" sz="1800" dirty="0"/>
              <a:t>조</a:t>
            </a:r>
            <a:endParaRPr lang="en-US" altLang="ko-KR" sz="1800" dirty="0"/>
          </a:p>
          <a:p>
            <a:r>
              <a:rPr lang="ko-KR" altLang="en-US" sz="1800" dirty="0"/>
              <a:t>이재원 이상우 김현우 김무성 김동환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82" y="2984409"/>
            <a:ext cx="783660" cy="7495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87" y="1601019"/>
            <a:ext cx="2942625" cy="294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7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mage result for 당근 마켓 지역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4" y="502993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2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거래 속도가 느린 안전거래 서비스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78" y="1875327"/>
            <a:ext cx="6305183" cy="125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27" y="3501954"/>
            <a:ext cx="6514734" cy="29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01208" y="2791802"/>
            <a:ext cx="5210908" cy="1325563"/>
          </a:xfrm>
        </p:spPr>
        <p:txBody>
          <a:bodyPr>
            <a:normAutofit/>
          </a:bodyPr>
          <a:lstStyle/>
          <a:p>
            <a:r>
              <a:rPr lang="en-US" altLang="ko-KR" sz="6000" b="1" dirty="0"/>
              <a:t>Our Solution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707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Normal </a:t>
            </a:r>
            <a:br>
              <a:rPr lang="en-US" altLang="ko-KR" sz="3600" dirty="0"/>
            </a:br>
            <a:r>
              <a:rPr lang="en-US" altLang="ko-KR" sz="3600" dirty="0"/>
              <a:t>Transaction</a:t>
            </a:r>
            <a:br>
              <a:rPr lang="en-US" altLang="ko-KR" sz="3600" dirty="0"/>
            </a:br>
            <a:r>
              <a:rPr lang="en-US" altLang="ko-KR" sz="3600" dirty="0"/>
              <a:t>Process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74" y="535166"/>
            <a:ext cx="8572051" cy="57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783057"/>
            <a:ext cx="8115300" cy="575119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ko-KR" sz="3600" dirty="0"/>
            </a:br>
            <a:r>
              <a:rPr lang="en-US" altLang="ko-KR" sz="3600" dirty="0"/>
              <a:t>Detecting</a:t>
            </a:r>
            <a:br>
              <a:rPr lang="en-US" altLang="ko-KR" sz="3600" dirty="0"/>
            </a:br>
            <a:r>
              <a:rPr lang="en-US" altLang="ko-KR" sz="3600" dirty="0"/>
              <a:t>Abnormal </a:t>
            </a:r>
            <a:br>
              <a:rPr lang="en-US" altLang="ko-KR" sz="3600" dirty="0"/>
            </a:br>
            <a:r>
              <a:rPr lang="en-US" altLang="ko-KR" sz="3600" dirty="0"/>
              <a:t>Transaction</a:t>
            </a:r>
            <a:br>
              <a:rPr lang="en-US" altLang="ko-KR" sz="3600" dirty="0"/>
            </a:br>
            <a:r>
              <a:rPr lang="en-US" altLang="ko-KR" sz="3600" dirty="0"/>
              <a:t>Process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8246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02D34-D494-4622-8B73-490D478DD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3703"/>
            <a:ext cx="9144000" cy="2387600"/>
          </a:xfrm>
        </p:spPr>
        <p:txBody>
          <a:bodyPr/>
          <a:lstStyle/>
          <a:p>
            <a:r>
              <a:rPr lang="en-US" altLang="ko-KR" b="1" dirty="0"/>
              <a:t>System Design</a:t>
            </a:r>
            <a:br>
              <a:rPr lang="en-US" altLang="ko-KR" b="1" dirty="0"/>
            </a:br>
            <a:r>
              <a:rPr lang="en-US" altLang="ko-KR" b="1" dirty="0"/>
              <a:t>and Implementation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728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7735-38E4-41B9-8413-77D0D19F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60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Structure Overview</a:t>
            </a:r>
            <a:endParaRPr lang="ko-KR" altLang="en-US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477284AD-F332-467B-AA36-D9696FEDA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725052"/>
              </p:ext>
            </p:extLst>
          </p:nvPr>
        </p:nvGraphicFramePr>
        <p:xfrm>
          <a:off x="1609376" y="2103289"/>
          <a:ext cx="8973250" cy="386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41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7735-38E4-41B9-8413-77D0D19F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60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Frontend</a:t>
            </a:r>
            <a:endParaRPr lang="ko-KR" altLang="en-US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477284AD-F332-467B-AA36-D9696FEDA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934246"/>
              </p:ext>
            </p:extLst>
          </p:nvPr>
        </p:nvGraphicFramePr>
        <p:xfrm>
          <a:off x="1609376" y="2103289"/>
          <a:ext cx="8973250" cy="386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896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9C3C2-577E-45D0-A8D0-0CD34C72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Tools to be Used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05B57-BA14-4C65-BED8-12748BB2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4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Frontend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React</a:t>
            </a:r>
          </a:p>
          <a:p>
            <a:pPr marL="0" indent="0">
              <a:buNone/>
            </a:pPr>
            <a:r>
              <a:rPr lang="en-US" altLang="ko-KR" dirty="0"/>
              <a:t> - Vue.js</a:t>
            </a:r>
          </a:p>
          <a:p>
            <a:pPr marL="0" indent="0">
              <a:buNone/>
            </a:pPr>
            <a:r>
              <a:rPr lang="en-US" altLang="ko-KR" dirty="0"/>
              <a:t> - Ionic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 descr="그리기, 표지판, 셔츠이(가) 표시된 사진&#10;&#10;자동 생성된 설명">
            <a:extLst>
              <a:ext uri="{FF2B5EF4-FFF2-40B4-BE49-F238E27FC236}">
                <a16:creationId xmlns:a16="http://schemas.microsoft.com/office/drawing/2014/main" id="{6D2D1B3B-C3E0-4190-B3B6-680CAE942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9" r="19142" b="4635"/>
          <a:stretch/>
        </p:blipFill>
        <p:spPr>
          <a:xfrm>
            <a:off x="6096000" y="3609409"/>
            <a:ext cx="2705100" cy="2345916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94837147-30F1-45C6-AB39-811C2EAE9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7458"/>
            <a:ext cx="2705100" cy="23459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7092F5-2896-46BD-B5CC-2D24F5FB4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13917" r="18174" b="15750"/>
          <a:stretch/>
        </p:blipFill>
        <p:spPr>
          <a:xfrm>
            <a:off x="8801100" y="2000235"/>
            <a:ext cx="2709964" cy="28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7735-38E4-41B9-8413-77D0D19F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60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Backend</a:t>
            </a:r>
            <a:endParaRPr lang="ko-KR" altLang="en-US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477284AD-F332-467B-AA36-D9696FEDA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807968"/>
              </p:ext>
            </p:extLst>
          </p:nvPr>
        </p:nvGraphicFramePr>
        <p:xfrm>
          <a:off x="1609376" y="2103289"/>
          <a:ext cx="8973250" cy="386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956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E1CCA57-9265-468B-A389-CBF3A3C92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5970" y="1694917"/>
            <a:ext cx="4299503" cy="3906717"/>
          </a:xfrm>
        </p:spPr>
        <p:txBody>
          <a:bodyPr>
            <a:noAutofit/>
          </a:bodyPr>
          <a:lstStyle/>
          <a:p>
            <a:pPr algn="l"/>
            <a:r>
              <a:rPr lang="en-US" altLang="ko-KR" sz="2000" dirty="0"/>
              <a:t>1. Overview: the service</a:t>
            </a:r>
          </a:p>
          <a:p>
            <a:pPr marL="457200" indent="-457200" algn="l">
              <a:buAutoNum type="arabicPeriod"/>
            </a:pPr>
            <a:endParaRPr lang="en-US" altLang="ko-KR" sz="2000" dirty="0"/>
          </a:p>
          <a:p>
            <a:pPr algn="l"/>
            <a:r>
              <a:rPr lang="en-US" altLang="ko-KR" sz="2000" dirty="0"/>
              <a:t>2. Market Analysis: the needs</a:t>
            </a:r>
          </a:p>
          <a:p>
            <a:pPr algn="l"/>
            <a:endParaRPr lang="ko-KR" altLang="en-US" sz="2000" dirty="0"/>
          </a:p>
          <a:p>
            <a:pPr algn="l"/>
            <a:r>
              <a:rPr lang="en-US" altLang="ko-KR" sz="2000" dirty="0"/>
              <a:t>3. Problem and solution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altLang="ko-KR" sz="2000" dirty="0"/>
              <a:t>4. Design and Implementation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altLang="ko-KR" sz="2000" dirty="0"/>
              <a:t>5. Effects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altLang="ko-KR" sz="2000" dirty="0"/>
              <a:t>6. Q&amp;A</a:t>
            </a:r>
            <a:endParaRPr lang="ko-KR" altLang="en-US" sz="2000" dirty="0"/>
          </a:p>
          <a:p>
            <a:endParaRPr lang="en-US" altLang="ko-K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953000" y="53633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Contents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3752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9C3C2-577E-45D0-A8D0-0CD34C72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Tools to be Used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05B57-BA14-4C65-BED8-12748BB2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0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Backend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en-US" altLang="ko-KR" dirty="0" err="1"/>
              <a:t>NodeJS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Firebase</a:t>
            </a:r>
          </a:p>
          <a:p>
            <a:pPr marL="0" indent="0">
              <a:buNone/>
            </a:pPr>
            <a:r>
              <a:rPr lang="en-US" altLang="ko-KR" dirty="0"/>
              <a:t> - Remix for ETH-net</a:t>
            </a:r>
          </a:p>
          <a:p>
            <a:pPr marL="0" indent="0">
              <a:buNone/>
            </a:pPr>
            <a:r>
              <a:rPr lang="en-US" altLang="ko-KR" dirty="0"/>
              <a:t> - Amazon Web Service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A68935-CB7D-40C0-88DD-AA895FB38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2" t="21123" r="12253" b="18067"/>
          <a:stretch/>
        </p:blipFill>
        <p:spPr>
          <a:xfrm>
            <a:off x="4955828" y="1893954"/>
            <a:ext cx="3317804" cy="1617549"/>
          </a:xfrm>
          <a:prstGeom prst="rect">
            <a:avLst/>
          </a:prstGeom>
        </p:spPr>
      </p:pic>
      <p:pic>
        <p:nvPicPr>
          <p:cNvPr id="10" name="그림 9" descr="비행기, 시계이(가) 표시된 사진&#10;&#10;자동 생성된 설명">
            <a:extLst>
              <a:ext uri="{FF2B5EF4-FFF2-40B4-BE49-F238E27FC236}">
                <a16:creationId xmlns:a16="http://schemas.microsoft.com/office/drawing/2014/main" id="{C1218AAF-3081-4405-9F79-79BD133C0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" t="1896" r="4826" b="6370"/>
          <a:stretch/>
        </p:blipFill>
        <p:spPr>
          <a:xfrm>
            <a:off x="8273632" y="3641471"/>
            <a:ext cx="3410736" cy="2182027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9B4CE894-5E4E-4EB6-BB2A-332B8D377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6" t="7675" r="20885" b="14622"/>
          <a:stretch/>
        </p:blipFill>
        <p:spPr>
          <a:xfrm>
            <a:off x="5406717" y="3462865"/>
            <a:ext cx="2866915" cy="1406885"/>
          </a:xfrm>
          <a:prstGeom prst="rect">
            <a:avLst/>
          </a:prstGeom>
        </p:spPr>
      </p:pic>
      <p:pic>
        <p:nvPicPr>
          <p:cNvPr id="1026" name="Picture 2" descr="Image result for nodej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20" y="1869294"/>
            <a:ext cx="2827392" cy="172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83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B098-296E-47E5-9428-8F1B44E2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Prototypes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D6A55-316C-42E4-9AA6-771724A73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11" y="3888164"/>
            <a:ext cx="3200400" cy="2559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700" b="1" dirty="0"/>
              <a:t>Search</a:t>
            </a:r>
          </a:p>
          <a:p>
            <a:pPr marL="0" indent="0">
              <a:buNone/>
            </a:pPr>
            <a:endParaRPr lang="en-US" altLang="ko-KR" sz="1700" dirty="0"/>
          </a:p>
          <a:p>
            <a:pPr marL="514350" indent="-514350">
              <a:buAutoNum type="arabicPeriod"/>
            </a:pPr>
            <a:r>
              <a:rPr lang="ko-KR" altLang="en-US" sz="1700" dirty="0"/>
              <a:t>물품 검색 페이지</a:t>
            </a:r>
          </a:p>
          <a:p>
            <a:pPr marL="514350" indent="-514350">
              <a:buAutoNum type="arabicPeriod"/>
            </a:pPr>
            <a:r>
              <a:rPr lang="ko-KR" altLang="en-US" sz="1700" dirty="0"/>
              <a:t>물품 검색 결과 페이지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22034A-33F0-4926-9412-55504A45FD6E}"/>
              </a:ext>
            </a:extLst>
          </p:cNvPr>
          <p:cNvSpPr txBox="1">
            <a:spLocks/>
          </p:cNvSpPr>
          <p:nvPr/>
        </p:nvSpPr>
        <p:spPr>
          <a:xfrm>
            <a:off x="4520311" y="1689838"/>
            <a:ext cx="3311358" cy="19762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00" b="1" dirty="0"/>
              <a:t>Product Management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판매자의 상품 등록 페이지</a:t>
            </a: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주문 페이지</a:t>
            </a: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주문 상세 내역 페이지</a:t>
            </a: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주문 검증 페이지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72BD72D-905B-42B9-ADE6-F34CAF695ED1}"/>
              </a:ext>
            </a:extLst>
          </p:cNvPr>
          <p:cNvSpPr txBox="1">
            <a:spLocks/>
          </p:cNvSpPr>
          <p:nvPr/>
        </p:nvSpPr>
        <p:spPr>
          <a:xfrm>
            <a:off x="905933" y="1689838"/>
            <a:ext cx="3454400" cy="4963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00" b="1" dirty="0"/>
              <a:t>User Management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로그인 페이지</a:t>
            </a: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가입 페이지</a:t>
            </a: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구매자</a:t>
            </a:r>
            <a:endParaRPr lang="en-US" altLang="ko-KR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 dirty="0"/>
              <a:t>프로필 페이지</a:t>
            </a:r>
            <a:endParaRPr lang="en-US" altLang="ko-KR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 dirty="0"/>
              <a:t>장바구니 페이지</a:t>
            </a:r>
            <a:endParaRPr lang="en-US" altLang="ko-KR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 dirty="0"/>
              <a:t>주문</a:t>
            </a:r>
            <a:r>
              <a:rPr lang="en-US" altLang="ko-KR" sz="1700" dirty="0"/>
              <a:t>/</a:t>
            </a:r>
            <a:r>
              <a:rPr lang="ko-KR" altLang="en-US" sz="1700" dirty="0"/>
              <a:t>배송 내역 페이지</a:t>
            </a: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판매자</a:t>
            </a:r>
            <a:endParaRPr lang="en-US" altLang="ko-KR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 dirty="0"/>
              <a:t>프로필 페이지</a:t>
            </a:r>
            <a:endParaRPr lang="en-US" altLang="ko-KR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 dirty="0"/>
              <a:t>판매 상품 목록 페이지</a:t>
            </a:r>
            <a:endParaRPr lang="en-US" altLang="ko-KR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 dirty="0"/>
              <a:t>거래 내역 페이지</a:t>
            </a: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 err="1"/>
              <a:t>검증자</a:t>
            </a:r>
            <a:endParaRPr lang="en-US" altLang="ko-KR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 dirty="0"/>
              <a:t>프로필 페이지</a:t>
            </a:r>
            <a:endParaRPr lang="en-US" altLang="ko-KR" sz="17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 dirty="0"/>
              <a:t>검증 히스토리 페이지</a:t>
            </a:r>
            <a:endParaRPr lang="en-US" altLang="ko-KR" sz="17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EB75E82-9A6D-4E0E-83D0-8B93048E9195}"/>
              </a:ext>
            </a:extLst>
          </p:cNvPr>
          <p:cNvSpPr txBox="1">
            <a:spLocks/>
          </p:cNvSpPr>
          <p:nvPr/>
        </p:nvSpPr>
        <p:spPr>
          <a:xfrm>
            <a:off x="8032195" y="1689838"/>
            <a:ext cx="3388447" cy="2034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00" b="1" dirty="0"/>
              <a:t>Transaction Management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나의 지갑 관리 페이지</a:t>
            </a: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가상화폐 충전 페이지</a:t>
            </a: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 dirty="0"/>
              <a:t>현금 교환 페이지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AEA5939-744A-411C-B0ED-4B3B46C65446}"/>
              </a:ext>
            </a:extLst>
          </p:cNvPr>
          <p:cNvSpPr txBox="1">
            <a:spLocks/>
          </p:cNvSpPr>
          <p:nvPr/>
        </p:nvSpPr>
        <p:spPr>
          <a:xfrm>
            <a:off x="8042442" y="3891716"/>
            <a:ext cx="3311358" cy="1970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00" b="1" dirty="0"/>
              <a:t>Customer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Service</a:t>
            </a:r>
          </a:p>
          <a:p>
            <a:pPr marL="0" indent="0">
              <a:buNone/>
            </a:pPr>
            <a:endParaRPr lang="en-US" altLang="ko-KR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700" dirty="0"/>
              <a:t>FAQ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1700"/>
              <a:t>게시판 문의 페이지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874306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B098-296E-47E5-9428-8F1B44E2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1"/>
            <a:ext cx="10515600" cy="1325563"/>
          </a:xfrm>
        </p:spPr>
        <p:txBody>
          <a:bodyPr/>
          <a:lstStyle/>
          <a:p>
            <a:r>
              <a:rPr lang="en-US" altLang="ko-KR" dirty="0"/>
              <a:t>User Management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22034A-33F0-4926-9412-55504A45FD6E}"/>
              </a:ext>
            </a:extLst>
          </p:cNvPr>
          <p:cNvSpPr txBox="1">
            <a:spLocks/>
          </p:cNvSpPr>
          <p:nvPr/>
        </p:nvSpPr>
        <p:spPr>
          <a:xfrm>
            <a:off x="8033086" y="1664871"/>
            <a:ext cx="3320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722293-37E0-4A13-9728-69510AB53BD9}"/>
              </a:ext>
            </a:extLst>
          </p:cNvPr>
          <p:cNvGrpSpPr/>
          <p:nvPr/>
        </p:nvGrpSpPr>
        <p:grpSpPr>
          <a:xfrm>
            <a:off x="6408695" y="1664871"/>
            <a:ext cx="2381018" cy="4434414"/>
            <a:chOff x="3496161" y="1659856"/>
            <a:chExt cx="2381018" cy="44344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B01829E-CD30-409B-83C8-34EC9913F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54759" y="1659856"/>
              <a:ext cx="2263822" cy="37730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8FA62E-CFB3-4748-91F5-E1325858F43F}"/>
                </a:ext>
              </a:extLst>
            </p:cNvPr>
            <p:cNvSpPr txBox="1"/>
            <p:nvPr/>
          </p:nvSpPr>
          <p:spPr>
            <a:xfrm>
              <a:off x="3496161" y="5786493"/>
              <a:ext cx="2381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가입 페이지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F5FE30-7B05-403B-93A1-8DB55F156497}"/>
              </a:ext>
            </a:extLst>
          </p:cNvPr>
          <p:cNvGrpSpPr/>
          <p:nvPr/>
        </p:nvGrpSpPr>
        <p:grpSpPr>
          <a:xfrm>
            <a:off x="3343690" y="1594099"/>
            <a:ext cx="2381018" cy="4505186"/>
            <a:chOff x="6234269" y="1589084"/>
            <a:chExt cx="2381018" cy="450518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CFC79E-E1A5-4C9A-881F-EB282D03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52403" y="1589084"/>
              <a:ext cx="2361748" cy="39362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2A3C42-520B-4F66-939E-A35F4626D6E0}"/>
                </a:ext>
              </a:extLst>
            </p:cNvPr>
            <p:cNvSpPr txBox="1"/>
            <p:nvPr/>
          </p:nvSpPr>
          <p:spPr>
            <a:xfrm>
              <a:off x="6234269" y="5786493"/>
              <a:ext cx="2381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40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B098-296E-47E5-9428-8F1B44E2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1"/>
            <a:ext cx="10515600" cy="1325563"/>
          </a:xfrm>
        </p:spPr>
        <p:txBody>
          <a:bodyPr/>
          <a:lstStyle/>
          <a:p>
            <a:r>
              <a:rPr lang="en-US" altLang="ko-KR" dirty="0"/>
              <a:t>User Management - </a:t>
            </a:r>
            <a:r>
              <a:rPr lang="ko-KR" altLang="en-US" dirty="0"/>
              <a:t>구매자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22034A-33F0-4926-9412-55504A45FD6E}"/>
              </a:ext>
            </a:extLst>
          </p:cNvPr>
          <p:cNvSpPr txBox="1">
            <a:spLocks/>
          </p:cNvSpPr>
          <p:nvPr/>
        </p:nvSpPr>
        <p:spPr>
          <a:xfrm>
            <a:off x="8033086" y="1664871"/>
            <a:ext cx="3320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01829E-CD30-409B-83C8-34EC9913F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8359" y="1657097"/>
            <a:ext cx="2263822" cy="37730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CFC79E-E1A5-4C9A-881F-EB282D039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7504" y="1586325"/>
            <a:ext cx="2361748" cy="3936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59385A-4BB9-4373-B496-E8ABE78EE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1711" y="1586326"/>
            <a:ext cx="2277227" cy="37953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8FA62E-CFB3-4748-91F5-E1325858F43F}"/>
              </a:ext>
            </a:extLst>
          </p:cNvPr>
          <p:cNvSpPr txBox="1"/>
          <p:nvPr/>
        </p:nvSpPr>
        <p:spPr>
          <a:xfrm>
            <a:off x="2139761" y="5783734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구매자 프로필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A3C42-520B-4F66-939E-A35F4626D6E0}"/>
              </a:ext>
            </a:extLst>
          </p:cNvPr>
          <p:cNvSpPr txBox="1"/>
          <p:nvPr/>
        </p:nvSpPr>
        <p:spPr>
          <a:xfrm>
            <a:off x="4877869" y="5783734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구매자 장바구니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CD9CB-F79F-4B44-A822-DCB61266873B}"/>
              </a:ext>
            </a:extLst>
          </p:cNvPr>
          <p:cNvSpPr txBox="1"/>
          <p:nvPr/>
        </p:nvSpPr>
        <p:spPr>
          <a:xfrm>
            <a:off x="7607884" y="5786978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주문</a:t>
            </a:r>
            <a:r>
              <a:rPr lang="en-US" altLang="ko-KR" sz="1400" dirty="0"/>
              <a:t>/ </a:t>
            </a:r>
            <a:r>
              <a:rPr lang="ko-KR" altLang="en-US" sz="1400" dirty="0"/>
              <a:t>배송</a:t>
            </a:r>
            <a:r>
              <a:rPr lang="en-US" altLang="ko-KR" sz="1400" dirty="0"/>
              <a:t> </a:t>
            </a:r>
            <a:r>
              <a:rPr lang="ko-KR" altLang="en-US" sz="1400" dirty="0"/>
              <a:t>내역 페이지</a:t>
            </a:r>
          </a:p>
        </p:txBody>
      </p:sp>
    </p:spTree>
    <p:extLst>
      <p:ext uri="{BB962C8B-B14F-4D97-AF65-F5344CB8AC3E}">
        <p14:creationId xmlns:p14="http://schemas.microsoft.com/office/powerpoint/2010/main" val="3713438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B098-296E-47E5-9428-8F1B44E2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1"/>
            <a:ext cx="10515600" cy="1325563"/>
          </a:xfrm>
        </p:spPr>
        <p:txBody>
          <a:bodyPr/>
          <a:lstStyle/>
          <a:p>
            <a:r>
              <a:rPr lang="en-US" altLang="ko-KR" dirty="0"/>
              <a:t>User Management - </a:t>
            </a:r>
            <a:r>
              <a:rPr lang="ko-KR" altLang="en-US" dirty="0"/>
              <a:t>판매자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22034A-33F0-4926-9412-55504A45FD6E}"/>
              </a:ext>
            </a:extLst>
          </p:cNvPr>
          <p:cNvSpPr txBox="1">
            <a:spLocks/>
          </p:cNvSpPr>
          <p:nvPr/>
        </p:nvSpPr>
        <p:spPr>
          <a:xfrm>
            <a:off x="8033086" y="1664871"/>
            <a:ext cx="3320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01829E-CD30-409B-83C8-34EC9913F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8359" y="1735643"/>
            <a:ext cx="2263822" cy="37730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CFC79E-E1A5-4C9A-881F-EB282D039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7504" y="1664871"/>
            <a:ext cx="2361748" cy="3936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59385A-4BB9-4373-B496-E8ABE78EE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1711" y="1664872"/>
            <a:ext cx="2277227" cy="37953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8FA62E-CFB3-4748-91F5-E1325858F43F}"/>
              </a:ext>
            </a:extLst>
          </p:cNvPr>
          <p:cNvSpPr txBox="1"/>
          <p:nvPr/>
        </p:nvSpPr>
        <p:spPr>
          <a:xfrm>
            <a:off x="2139761" y="5862280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판매자 프로필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A3C42-520B-4F66-939E-A35F4626D6E0}"/>
              </a:ext>
            </a:extLst>
          </p:cNvPr>
          <p:cNvSpPr txBox="1"/>
          <p:nvPr/>
        </p:nvSpPr>
        <p:spPr>
          <a:xfrm>
            <a:off x="4877869" y="5862280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판매 상품 목록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CD9CB-F79F-4B44-A822-DCB61266873B}"/>
              </a:ext>
            </a:extLst>
          </p:cNvPr>
          <p:cNvSpPr txBox="1"/>
          <p:nvPr/>
        </p:nvSpPr>
        <p:spPr>
          <a:xfrm>
            <a:off x="7607884" y="5865524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거래 내역 페이지</a:t>
            </a:r>
          </a:p>
        </p:txBody>
      </p:sp>
    </p:spTree>
    <p:extLst>
      <p:ext uri="{BB962C8B-B14F-4D97-AF65-F5344CB8AC3E}">
        <p14:creationId xmlns:p14="http://schemas.microsoft.com/office/powerpoint/2010/main" val="155851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B098-296E-47E5-9428-8F1B44E2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1"/>
            <a:ext cx="10515600" cy="1325563"/>
          </a:xfrm>
        </p:spPr>
        <p:txBody>
          <a:bodyPr/>
          <a:lstStyle/>
          <a:p>
            <a:r>
              <a:rPr lang="en-US" altLang="ko-KR" dirty="0"/>
              <a:t>User Management - </a:t>
            </a:r>
            <a:r>
              <a:rPr lang="ko-KR" altLang="en-US" dirty="0" err="1"/>
              <a:t>검증자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22034A-33F0-4926-9412-55504A45FD6E}"/>
              </a:ext>
            </a:extLst>
          </p:cNvPr>
          <p:cNvSpPr txBox="1">
            <a:spLocks/>
          </p:cNvSpPr>
          <p:nvPr/>
        </p:nvSpPr>
        <p:spPr>
          <a:xfrm>
            <a:off x="8033086" y="1664871"/>
            <a:ext cx="3320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01829E-CD30-409B-83C8-34EC9913F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759" y="1581795"/>
            <a:ext cx="2263822" cy="37730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CFC79E-E1A5-4C9A-881F-EB282D039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904" y="1511023"/>
            <a:ext cx="2361748" cy="39362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8FA62E-CFB3-4748-91F5-E1325858F43F}"/>
              </a:ext>
            </a:extLst>
          </p:cNvPr>
          <p:cNvSpPr txBox="1"/>
          <p:nvPr/>
        </p:nvSpPr>
        <p:spPr>
          <a:xfrm>
            <a:off x="3496161" y="5708432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검증자</a:t>
            </a:r>
            <a:r>
              <a:rPr lang="ko-KR" altLang="en-US" sz="1400" dirty="0"/>
              <a:t> 프로필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A3C42-520B-4F66-939E-A35F4626D6E0}"/>
              </a:ext>
            </a:extLst>
          </p:cNvPr>
          <p:cNvSpPr txBox="1"/>
          <p:nvPr/>
        </p:nvSpPr>
        <p:spPr>
          <a:xfrm>
            <a:off x="6234269" y="5708432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검증 히스토리 </a:t>
            </a:r>
            <a:r>
              <a:rPr lang="ko-KR" altLang="en-US" sz="1400" dirty="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331282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B098-296E-47E5-9428-8F1B44E2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1"/>
            <a:ext cx="10515600" cy="1325563"/>
          </a:xfrm>
        </p:spPr>
        <p:txBody>
          <a:bodyPr/>
          <a:lstStyle/>
          <a:p>
            <a:r>
              <a:rPr lang="en-US" altLang="ko-KR" dirty="0"/>
              <a:t>Product Management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22034A-33F0-4926-9412-55504A45FD6E}"/>
              </a:ext>
            </a:extLst>
          </p:cNvPr>
          <p:cNvSpPr txBox="1">
            <a:spLocks/>
          </p:cNvSpPr>
          <p:nvPr/>
        </p:nvSpPr>
        <p:spPr>
          <a:xfrm>
            <a:off x="8033086" y="1664871"/>
            <a:ext cx="3320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B01B48-9A3A-4C3E-A876-095B2369E2BB}"/>
              </a:ext>
            </a:extLst>
          </p:cNvPr>
          <p:cNvGrpSpPr/>
          <p:nvPr/>
        </p:nvGrpSpPr>
        <p:grpSpPr>
          <a:xfrm>
            <a:off x="745599" y="173335"/>
            <a:ext cx="10700801" cy="6153972"/>
            <a:chOff x="730995" y="153879"/>
            <a:chExt cx="10700801" cy="61539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8137BDC-D6F2-46D1-97A1-18C8F676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72782" y="153879"/>
              <a:ext cx="2459014" cy="544092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5ECCC29-6267-46BA-A595-E7EC2058115E}"/>
                </a:ext>
              </a:extLst>
            </p:cNvPr>
            <p:cNvGrpSpPr/>
            <p:nvPr/>
          </p:nvGrpSpPr>
          <p:grpSpPr>
            <a:xfrm>
              <a:off x="730995" y="1799421"/>
              <a:ext cx="8044910" cy="4508430"/>
              <a:chOff x="561661" y="1256880"/>
              <a:chExt cx="8044910" cy="450843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B01829E-CD30-409B-83C8-34EC9913F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61" y="1327652"/>
                <a:ext cx="2513450" cy="3773038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8CFC79E-E1A5-4C9A-881F-EB282D039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9217" y="1256880"/>
                <a:ext cx="2674554" cy="3936247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159385A-4BB9-4373-B496-E8ABE78EE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0310" y="1256881"/>
                <a:ext cx="2436261" cy="3795379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8FA62E-CFB3-4748-91F5-E1325858F43F}"/>
                  </a:ext>
                </a:extLst>
              </p:cNvPr>
              <p:cNvSpPr txBox="1"/>
              <p:nvPr/>
            </p:nvSpPr>
            <p:spPr>
              <a:xfrm>
                <a:off x="627877" y="5454289"/>
                <a:ext cx="2381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판매자의 상품 등록 페이지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2A3C42-520B-4F66-939E-A35F4626D6E0}"/>
                  </a:ext>
                </a:extLst>
              </p:cNvPr>
              <p:cNvSpPr txBox="1"/>
              <p:nvPr/>
            </p:nvSpPr>
            <p:spPr>
              <a:xfrm>
                <a:off x="3365985" y="5454289"/>
                <a:ext cx="2381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주문 페이지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8CD9CB-F79F-4B44-A822-DCB61266873B}"/>
                  </a:ext>
                </a:extLst>
              </p:cNvPr>
              <p:cNvSpPr txBox="1"/>
              <p:nvPr/>
            </p:nvSpPr>
            <p:spPr>
              <a:xfrm>
                <a:off x="6096000" y="5457533"/>
                <a:ext cx="2381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주문 상세 내역 페이지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E706A0-F6F1-4D09-AB47-2C62DB300C14}"/>
                </a:ext>
              </a:extLst>
            </p:cNvPr>
            <p:cNvSpPr txBox="1"/>
            <p:nvPr/>
          </p:nvSpPr>
          <p:spPr>
            <a:xfrm>
              <a:off x="8972782" y="5996829"/>
              <a:ext cx="2381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주문 검증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042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B098-296E-47E5-9428-8F1B44E2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1"/>
            <a:ext cx="10515600" cy="1325563"/>
          </a:xfrm>
        </p:spPr>
        <p:txBody>
          <a:bodyPr/>
          <a:lstStyle/>
          <a:p>
            <a:r>
              <a:rPr lang="en-US" altLang="ko-KR" dirty="0"/>
              <a:t>Search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22034A-33F0-4926-9412-55504A45FD6E}"/>
              </a:ext>
            </a:extLst>
          </p:cNvPr>
          <p:cNvSpPr txBox="1">
            <a:spLocks/>
          </p:cNvSpPr>
          <p:nvPr/>
        </p:nvSpPr>
        <p:spPr>
          <a:xfrm>
            <a:off x="8033086" y="1664871"/>
            <a:ext cx="3320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534" y="789672"/>
            <a:ext cx="3135922" cy="52265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24" y="789671"/>
            <a:ext cx="3135923" cy="5226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8FA62E-CFB3-4748-91F5-E1325858F43F}"/>
              </a:ext>
            </a:extLst>
          </p:cNvPr>
          <p:cNvSpPr txBox="1"/>
          <p:nvPr/>
        </p:nvSpPr>
        <p:spPr>
          <a:xfrm>
            <a:off x="3345859" y="5760551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상품 검색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FA62E-CFB3-4748-91F5-E1325858F43F}"/>
              </a:ext>
            </a:extLst>
          </p:cNvPr>
          <p:cNvSpPr txBox="1"/>
          <p:nvPr/>
        </p:nvSpPr>
        <p:spPr>
          <a:xfrm>
            <a:off x="6842576" y="5708431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상품 검색 결과 페이지</a:t>
            </a:r>
          </a:p>
        </p:txBody>
      </p:sp>
    </p:spTree>
    <p:extLst>
      <p:ext uri="{BB962C8B-B14F-4D97-AF65-F5344CB8AC3E}">
        <p14:creationId xmlns:p14="http://schemas.microsoft.com/office/powerpoint/2010/main" val="31339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B098-296E-47E5-9428-8F1B44E2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1"/>
            <a:ext cx="10515600" cy="1325563"/>
          </a:xfrm>
        </p:spPr>
        <p:txBody>
          <a:bodyPr/>
          <a:lstStyle/>
          <a:p>
            <a:r>
              <a:rPr lang="en-US" altLang="ko-KR" dirty="0"/>
              <a:t>Transaction Management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F8A504E-D142-4C8C-AD81-F855A4ABEDDA}"/>
              </a:ext>
            </a:extLst>
          </p:cNvPr>
          <p:cNvGrpSpPr/>
          <p:nvPr/>
        </p:nvGrpSpPr>
        <p:grpSpPr>
          <a:xfrm>
            <a:off x="2073545" y="1655091"/>
            <a:ext cx="8044910" cy="4008619"/>
            <a:chOff x="561661" y="1756691"/>
            <a:chExt cx="8044910" cy="40086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B01829E-CD30-409B-83C8-34EC9913F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1661" y="1915331"/>
              <a:ext cx="2513450" cy="259768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CFC79E-E1A5-4C9A-881F-EB282D03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19217" y="1756691"/>
              <a:ext cx="2674554" cy="29366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9385A-4BB9-4373-B496-E8ABE78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70310" y="1788334"/>
              <a:ext cx="2436261" cy="273247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8FA62E-CFB3-4748-91F5-E1325858F43F}"/>
                </a:ext>
              </a:extLst>
            </p:cNvPr>
            <p:cNvSpPr txBox="1"/>
            <p:nvPr/>
          </p:nvSpPr>
          <p:spPr>
            <a:xfrm>
              <a:off x="627877" y="5454289"/>
              <a:ext cx="2381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나의 지갑 관리 페이지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2A3C42-520B-4F66-939E-A35F4626D6E0}"/>
                </a:ext>
              </a:extLst>
            </p:cNvPr>
            <p:cNvSpPr txBox="1"/>
            <p:nvPr/>
          </p:nvSpPr>
          <p:spPr>
            <a:xfrm>
              <a:off x="3365985" y="5454289"/>
              <a:ext cx="2381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가상화폐 충전 페이지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8CD9CB-F79F-4B44-A822-DCB61266873B}"/>
                </a:ext>
              </a:extLst>
            </p:cNvPr>
            <p:cNvSpPr txBox="1"/>
            <p:nvPr/>
          </p:nvSpPr>
          <p:spPr>
            <a:xfrm>
              <a:off x="6096000" y="5457533"/>
              <a:ext cx="2381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현금 교환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795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B098-296E-47E5-9428-8F1B44E2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1"/>
            <a:ext cx="10515600" cy="1325563"/>
          </a:xfrm>
        </p:spPr>
        <p:txBody>
          <a:bodyPr/>
          <a:lstStyle/>
          <a:p>
            <a:r>
              <a:rPr lang="en-US" altLang="ko-KR" dirty="0"/>
              <a:t>Customer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22034A-33F0-4926-9412-55504A45FD6E}"/>
              </a:ext>
            </a:extLst>
          </p:cNvPr>
          <p:cNvSpPr txBox="1">
            <a:spLocks/>
          </p:cNvSpPr>
          <p:nvPr/>
        </p:nvSpPr>
        <p:spPr>
          <a:xfrm>
            <a:off x="8033086" y="1664871"/>
            <a:ext cx="3320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01829E-CD30-409B-83C8-34EC9913F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5756" y="1589084"/>
            <a:ext cx="2322825" cy="3871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CFC79E-E1A5-4C9A-881F-EB282D039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904" y="1589084"/>
            <a:ext cx="2361748" cy="39362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8FA62E-CFB3-4748-91F5-E1325858F43F}"/>
              </a:ext>
            </a:extLst>
          </p:cNvPr>
          <p:cNvSpPr txBox="1"/>
          <p:nvPr/>
        </p:nvSpPr>
        <p:spPr>
          <a:xfrm>
            <a:off x="3496161" y="5786493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FAQ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A3C42-520B-4F66-939E-A35F4626D6E0}"/>
              </a:ext>
            </a:extLst>
          </p:cNvPr>
          <p:cNvSpPr txBox="1"/>
          <p:nvPr/>
        </p:nvSpPr>
        <p:spPr>
          <a:xfrm>
            <a:off x="6234269" y="5786493"/>
            <a:ext cx="238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게시판 페이지</a:t>
            </a:r>
          </a:p>
        </p:txBody>
      </p:sp>
    </p:spTree>
    <p:extLst>
      <p:ext uri="{BB962C8B-B14F-4D97-AF65-F5344CB8AC3E}">
        <p14:creationId xmlns:p14="http://schemas.microsoft.com/office/powerpoint/2010/main" val="348919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Overview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85" y="2178034"/>
            <a:ext cx="11397638" cy="32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63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9418" y="3127461"/>
            <a:ext cx="4632168" cy="1325563"/>
          </a:xfrm>
        </p:spPr>
        <p:txBody>
          <a:bodyPr>
            <a:noAutofit/>
          </a:bodyPr>
          <a:lstStyle/>
          <a:p>
            <a:r>
              <a:rPr lang="en-US" altLang="ko-KR" sz="6000" b="1" dirty="0"/>
              <a:t>Effects</a:t>
            </a:r>
            <a:br>
              <a:rPr lang="en-US" altLang="ko-KR" sz="6000" b="1" dirty="0"/>
            </a:b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50583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0423" y="1420385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r>
              <a:rPr lang="ko-KR" altLang="en-US" dirty="0"/>
              <a:t>신뢰성 강화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품질 보증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안정성 강화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 중심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빠른 거래 속도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77" y="2406235"/>
            <a:ext cx="2014506" cy="20145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12" y="5136288"/>
            <a:ext cx="1151911" cy="10631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795" y="1375111"/>
            <a:ext cx="1542251" cy="154533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091972" y="3861702"/>
            <a:ext cx="1261828" cy="1249794"/>
            <a:chOff x="4521658" y="2083258"/>
            <a:chExt cx="2884981" cy="288498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658" y="2083258"/>
              <a:ext cx="2884981" cy="288498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453" y="2405507"/>
              <a:ext cx="864248" cy="1120241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31" y="1021476"/>
            <a:ext cx="1682301" cy="1612496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75" y="3919283"/>
            <a:ext cx="11811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957" y="365125"/>
            <a:ext cx="1145626" cy="11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4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03" y="1464931"/>
            <a:ext cx="3465702" cy="33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9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신뢰성 강화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체인 기술을 통해 기록된 판매자의 거래 내역을 통해</a:t>
            </a:r>
            <a:r>
              <a:rPr lang="en-US" altLang="ko-KR" dirty="0"/>
              <a:t> </a:t>
            </a:r>
            <a:r>
              <a:rPr lang="ko-KR" altLang="en-US" dirty="0"/>
              <a:t>판매자의 신뢰성을 가늠할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거래 검증이라는 프로세스를 통해 한번 더 판매자의 신뢰성을 검증할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320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86" y="1307592"/>
            <a:ext cx="4731452" cy="32278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86" y="704088"/>
            <a:ext cx="47625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08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중심의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판매자 신뢰도에 대한 검증이 이루어지는 과정에서</a:t>
            </a:r>
            <a:r>
              <a:rPr lang="en-US" altLang="ko-KR" dirty="0"/>
              <a:t>, </a:t>
            </a:r>
            <a:r>
              <a:rPr lang="ko-KR" altLang="en-US" dirty="0"/>
              <a:t>검증에 참가한 사용자들에게 인센티브가 주어진다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해당 검증에 대한 수수료 비용은 서비스 제공자가 아닌 거래 참여자들에게 돌아간다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05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1185672"/>
            <a:ext cx="3810000" cy="381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94" y="1451473"/>
            <a:ext cx="3182976" cy="29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38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안정성 있는 거래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로그를 남기는 가상 화폐 활용해</a:t>
            </a:r>
            <a:r>
              <a:rPr lang="en-US" altLang="ko-KR" dirty="0"/>
              <a:t>, </a:t>
            </a:r>
            <a:r>
              <a:rPr lang="ko-KR" altLang="en-US" dirty="0"/>
              <a:t>거래에 대한 기록을 항상 남길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거래 검증에 참여 하는 인원이 많아질 수록 시장이 더 안정적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2694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79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빠른 거래 서비스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안전 거래가 아닌 </a:t>
            </a:r>
            <a:r>
              <a:rPr lang="en-US" altLang="ko-KR" dirty="0"/>
              <a:t>Used2Block </a:t>
            </a:r>
            <a:r>
              <a:rPr lang="ko-KR" altLang="en-US" dirty="0"/>
              <a:t>서비스의 </a:t>
            </a:r>
            <a:r>
              <a:rPr lang="en-US" altLang="ko-KR" dirty="0"/>
              <a:t>Consensus Algorithm</a:t>
            </a:r>
            <a:r>
              <a:rPr lang="ko-KR" altLang="en-US" dirty="0"/>
              <a:t>을 통해 거래를 빠르게 처리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빠른 거래 처리로 사용자의 편의성 증대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030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9C3C2-577E-45D0-A8D0-0CD34C72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Key Features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05B57-BA14-4C65-BED8-12748BB2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186"/>
            <a:ext cx="10515600" cy="4351338"/>
          </a:xfrm>
        </p:spPr>
        <p:txBody>
          <a:bodyPr/>
          <a:lstStyle/>
          <a:p>
            <a:r>
              <a:rPr lang="ko-KR" altLang="en-US" dirty="0" err="1"/>
              <a:t>고신뢰</a:t>
            </a:r>
            <a:r>
              <a:rPr lang="ko-KR" altLang="en-US" dirty="0"/>
              <a:t> 인터넷 상거래 플랫폼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블록체인을</a:t>
            </a:r>
            <a:r>
              <a:rPr lang="ko-KR" altLang="en-US" dirty="0"/>
              <a:t> 이용한 </a:t>
            </a:r>
            <a:r>
              <a:rPr lang="en-US" altLang="ko-KR" dirty="0"/>
              <a:t>Decentralized App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집단지성을 이용한 거래 검증 서비스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12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46" y="1394802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334644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59E6A-3895-4892-9FCE-CB0120AD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88FB09-6FAD-47CC-ABD1-7553670DC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243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7FC75-6C0F-4499-A35E-0AD8421D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EA037-6E4B-4FFF-A530-0A37FFB8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닐슨 코리안 클릭</a:t>
            </a:r>
            <a:r>
              <a:rPr lang="en-US" altLang="ko-KR" dirty="0"/>
              <a:t>. 2019.</a:t>
            </a:r>
            <a:r>
              <a:rPr lang="ko-KR" altLang="en-US" dirty="0"/>
              <a:t> 안드로이드 모바일 중고거래 애플리케이션 이용현황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닐슨 코리안 클릭</a:t>
            </a:r>
            <a:r>
              <a:rPr lang="en-US" altLang="ko-KR" dirty="0"/>
              <a:t>. 2019.</a:t>
            </a:r>
            <a:r>
              <a:rPr lang="ko-KR" altLang="en-US" dirty="0"/>
              <a:t> 라이브 </a:t>
            </a:r>
            <a:r>
              <a:rPr lang="ko-KR" altLang="en-US" dirty="0" err="1"/>
              <a:t>퀴즈쇼</a:t>
            </a:r>
            <a:r>
              <a:rPr lang="ko-KR" altLang="en-US" dirty="0"/>
              <a:t> 안드로이드 애플리케이션 이용 현황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Cheat</a:t>
            </a:r>
            <a:r>
              <a:rPr lang="ko-KR" altLang="en-US" dirty="0"/>
              <a:t> 인터넷 사기피해 정보공유 사이트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강경주</a:t>
            </a:r>
            <a:r>
              <a:rPr lang="en-US" altLang="ko-KR" dirty="0"/>
              <a:t>. 2019. </a:t>
            </a:r>
            <a:r>
              <a:rPr lang="ko-KR" altLang="en-US" dirty="0"/>
              <a:t>한국경제</a:t>
            </a:r>
            <a:r>
              <a:rPr lang="en-US" altLang="ko-KR" dirty="0"/>
              <a:t>. “</a:t>
            </a:r>
            <a:r>
              <a:rPr lang="ko-KR" altLang="en-US" dirty="0"/>
              <a:t>잘나가네“</a:t>
            </a:r>
            <a:r>
              <a:rPr lang="en-US" altLang="ko-KR" dirty="0"/>
              <a:t>…</a:t>
            </a:r>
            <a:r>
              <a:rPr lang="ko-KR" altLang="en-US" dirty="0" err="1"/>
              <a:t>티몬</a:t>
            </a:r>
            <a:r>
              <a:rPr lang="ko-KR" altLang="en-US" dirty="0"/>
              <a:t> </a:t>
            </a:r>
            <a:r>
              <a:rPr lang="ko-KR" altLang="en-US" dirty="0" err="1"/>
              <a:t>쇼핑생방송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티비온</a:t>
            </a:r>
            <a:r>
              <a:rPr lang="en-US" altLang="ko-KR" dirty="0"/>
              <a:t>’ </a:t>
            </a:r>
            <a:r>
              <a:rPr lang="ko-KR" altLang="en-US" dirty="0"/>
              <a:t>시청자수</a:t>
            </a:r>
            <a:r>
              <a:rPr lang="en-US" altLang="ko-KR" dirty="0"/>
              <a:t>·</a:t>
            </a:r>
            <a:r>
              <a:rPr lang="ko-KR" altLang="en-US" dirty="0"/>
              <a:t>매출 </a:t>
            </a:r>
            <a:r>
              <a:rPr lang="en-US" altLang="ko-KR" dirty="0"/>
              <a:t>'</a:t>
            </a:r>
            <a:r>
              <a:rPr lang="ko-KR" altLang="en-US" dirty="0"/>
              <a:t>쑥쑥</a:t>
            </a:r>
            <a:r>
              <a:rPr lang="en-US" altLang="ko-KR" dirty="0"/>
              <a:t>’. </a:t>
            </a:r>
          </a:p>
          <a:p>
            <a:pPr marL="0" indent="0">
              <a:buNone/>
            </a:pPr>
            <a:r>
              <a:rPr lang="en-US" altLang="ko-KR" dirty="0"/>
              <a:t>Venture Square. </a:t>
            </a:r>
            <a:r>
              <a:rPr lang="ko-KR" altLang="en-US" dirty="0" err="1"/>
              <a:t>헬로마켓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“490</a:t>
            </a:r>
            <a:r>
              <a:rPr lang="ko-KR" altLang="en-US" dirty="0">
                <a:hlinkClick r:id="rId3"/>
              </a:rPr>
              <a:t>원으로 안전한 중고거래</a:t>
            </a:r>
            <a:r>
              <a:rPr lang="en-US" altLang="ko-KR" dirty="0">
                <a:hlinkClick r:id="rId3"/>
              </a:rPr>
              <a:t>”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99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CB298-C636-4367-BD10-CB84994B17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Market</a:t>
            </a:r>
            <a:r>
              <a:rPr lang="ko-KR" altLang="en-US" b="1" dirty="0"/>
              <a:t> </a:t>
            </a:r>
            <a:r>
              <a:rPr lang="en-US" altLang="ko-KR" b="1" dirty="0"/>
              <a:t>Analysis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162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475AD2F-0E73-4E9E-A2DD-897AE4475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8" b="17525"/>
          <a:stretch/>
        </p:blipFill>
        <p:spPr>
          <a:xfrm>
            <a:off x="3459896" y="759616"/>
            <a:ext cx="5504783" cy="5214880"/>
          </a:xfrm>
        </p:spPr>
      </p:pic>
      <p:sp>
        <p:nvSpPr>
          <p:cNvPr id="3" name="TextBox 2"/>
          <p:cNvSpPr txBox="1"/>
          <p:nvPr/>
        </p:nvSpPr>
        <p:spPr>
          <a:xfrm>
            <a:off x="716694" y="6396335"/>
            <a:ext cx="718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닐슨 코리안 클릭</a:t>
            </a:r>
            <a:r>
              <a:rPr lang="en-US" altLang="ko-KR" sz="1200" dirty="0"/>
              <a:t>. 2019. </a:t>
            </a:r>
            <a:r>
              <a:rPr lang="ko-KR" altLang="en-US" sz="1200" dirty="0"/>
              <a:t>안드로이드 모바일 중고거래 애플리케이션 이용현황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787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latum.kr/wp-content/uploads/2019/02/bunja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366" y="1354796"/>
            <a:ext cx="6377110" cy="382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중고나라 시장 크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13" y="2149475"/>
            <a:ext cx="28575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04617" y="6308412"/>
            <a:ext cx="718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한국 경제</a:t>
            </a:r>
            <a:r>
              <a:rPr lang="en-US" altLang="ko-KR" sz="1200" dirty="0"/>
              <a:t>. </a:t>
            </a:r>
            <a:r>
              <a:rPr lang="ko-KR" altLang="en-US" sz="1200" dirty="0"/>
              <a:t>불황에 강한 중고나라</a:t>
            </a:r>
            <a:r>
              <a:rPr lang="en-US" altLang="ko-KR" sz="1200" dirty="0"/>
              <a:t>…</a:t>
            </a:r>
            <a:r>
              <a:rPr lang="ko-KR" altLang="en-US" sz="1200" dirty="0"/>
              <a:t>앱 </a:t>
            </a:r>
            <a:r>
              <a:rPr lang="ko-KR" altLang="en-US" sz="1200" dirty="0" err="1"/>
              <a:t>거래액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 err="1"/>
              <a:t>년새</a:t>
            </a:r>
            <a:r>
              <a:rPr lang="ko-KR" altLang="en-US" sz="1200" dirty="0"/>
              <a:t> </a:t>
            </a:r>
            <a:r>
              <a:rPr lang="en-US" altLang="ko-KR" sz="1200" dirty="0"/>
              <a:t>4</a:t>
            </a:r>
            <a:r>
              <a:rPr lang="ko-KR" altLang="en-US" sz="1200" dirty="0"/>
              <a:t>배↑</a:t>
            </a:r>
          </a:p>
        </p:txBody>
      </p:sp>
    </p:spTree>
    <p:extLst>
      <p:ext uri="{BB962C8B-B14F-4D97-AF65-F5344CB8AC3E}">
        <p14:creationId xmlns:p14="http://schemas.microsoft.com/office/powerpoint/2010/main" val="204301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A6629-0BB6-4946-AA97-54C13E5B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중고거래 시장의 문제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691F541-7C46-43AB-AF34-3A7970D1D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7" b="50193"/>
          <a:stretch/>
        </p:blipFill>
        <p:spPr>
          <a:xfrm>
            <a:off x="604887" y="1985998"/>
            <a:ext cx="3053273" cy="2881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3E875-92F0-4DF6-9760-22687C5BD57A}"/>
              </a:ext>
            </a:extLst>
          </p:cNvPr>
          <p:cNvSpPr txBox="1"/>
          <p:nvPr/>
        </p:nvSpPr>
        <p:spPr>
          <a:xfrm>
            <a:off x="699230" y="5083574"/>
            <a:ext cx="614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사기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정보의 </a:t>
            </a:r>
            <a:r>
              <a:rPr lang="ko-KR" altLang="en-US" dirty="0" err="1"/>
              <a:t>비대칭성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신뢰성 문제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 descr="건물, 앉아있는, 상자, 테이블이(가) 표시된 사진&#10;&#10;자동 생성된 설명">
            <a:extLst>
              <a:ext uri="{FF2B5EF4-FFF2-40B4-BE49-F238E27FC236}">
                <a16:creationId xmlns:a16="http://schemas.microsoft.com/office/drawing/2014/main" id="{F0A732A1-1335-48C6-8E4F-8989435EF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14" y="1996693"/>
            <a:ext cx="3472786" cy="2604590"/>
          </a:xfrm>
          <a:prstGeom prst="rect">
            <a:avLst/>
          </a:prstGeom>
        </p:spPr>
      </p:pic>
      <p:pic>
        <p:nvPicPr>
          <p:cNvPr id="1026" name="Picture 2" descr="Image result for 중고나라 사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7"/>
          <a:stretch/>
        </p:blipFill>
        <p:spPr bwMode="auto">
          <a:xfrm>
            <a:off x="4106081" y="1578858"/>
            <a:ext cx="3327011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96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A6629-0BB6-4946-AA97-54C13E5B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중고거래 시장의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E0C0BE-3586-46D6-868C-7809BCE6D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87"/>
            <a:ext cx="10308220" cy="41334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현재 한국에 ‘개인 간 </a:t>
            </a:r>
            <a:r>
              <a:rPr lang="ko-KR" altLang="en-US" sz="1800" dirty="0" err="1"/>
              <a:t>거래’를</a:t>
            </a:r>
            <a:r>
              <a:rPr lang="ko-KR" altLang="en-US" sz="1800" dirty="0"/>
              <a:t> 규정하는 산업은 존재하지 않는다</a:t>
            </a:r>
            <a:r>
              <a:rPr lang="en-US" altLang="ko-KR" sz="1800" dirty="0"/>
              <a:t>. </a:t>
            </a:r>
            <a:r>
              <a:rPr lang="ko-KR" altLang="en-US" sz="1800" dirty="0"/>
              <a:t>이에 따라 중고 판매자는 일반적인 온라인 판매 사업자가 갖는 </a:t>
            </a:r>
            <a:r>
              <a:rPr lang="ko-KR" altLang="en-US" sz="1800" dirty="0">
                <a:solidFill>
                  <a:srgbClr val="FF0000"/>
                </a:solidFill>
              </a:rPr>
              <a:t>통신판매업자 신고 의무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정보 제공 의무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구매안전서비스 제공 의무를 지킬 필요가 없다</a:t>
            </a:r>
            <a:r>
              <a:rPr lang="en-US" altLang="ko-KR" sz="1800" dirty="0"/>
              <a:t>. </a:t>
            </a:r>
            <a:r>
              <a:rPr lang="ko-KR" altLang="en-US" sz="1800" dirty="0"/>
              <a:t>이 때문에 중고 물품을 거래하는 구매자는 여러 ‘거래 </a:t>
            </a:r>
            <a:r>
              <a:rPr lang="ko-KR" altLang="en-US" sz="1800" dirty="0" err="1"/>
              <a:t>위험’에</a:t>
            </a:r>
            <a:r>
              <a:rPr lang="ko-KR" altLang="en-US" sz="1800" dirty="0"/>
              <a:t> 노출된다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“</a:t>
            </a:r>
            <a:r>
              <a:rPr lang="ko-KR" altLang="en-US" sz="1800" dirty="0"/>
              <a:t>레몬마켓</a:t>
            </a:r>
            <a:r>
              <a:rPr lang="en-US" altLang="ko-KR" sz="1800" dirty="0"/>
              <a:t>”</a:t>
            </a:r>
            <a:r>
              <a:rPr lang="ko-KR" altLang="en-US" sz="1800" dirty="0"/>
              <a:t>에서 </a:t>
            </a:r>
            <a:r>
              <a:rPr lang="ko-KR" altLang="en-US" sz="1800" b="1" dirty="0"/>
              <a:t>정보의 비대칭성</a:t>
            </a:r>
            <a:endParaRPr lang="en-US" altLang="ko-KR" sz="1800" b="1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비대칭한 정보 하에서 정보를 갖기 못한 측이 기피하고자 하는 상대방과 거래할 가능성이 높아지는 현상 발생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800" b="1" dirty="0"/>
              <a:t>하자가 있는 제품에 대해 중고거래를 하는 구매자 스스로가 신중에 신중을 기해야 할 뿐</a:t>
            </a:r>
            <a:endParaRPr lang="en-US" altLang="ko-KR" sz="1800" b="1" dirty="0"/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5562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</TotalTime>
  <Words>820</Words>
  <Application>Microsoft Office PowerPoint</Application>
  <PresentationFormat>와이드스크린</PresentationFormat>
  <Paragraphs>189</Paragraphs>
  <Slides>42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Overview</vt:lpstr>
      <vt:lpstr>Key Features</vt:lpstr>
      <vt:lpstr>Market Analysis</vt:lpstr>
      <vt:lpstr>PowerPoint 프레젠테이션</vt:lpstr>
      <vt:lpstr>PowerPoint 프레젠테이션</vt:lpstr>
      <vt:lpstr>중고거래 시장의 문제</vt:lpstr>
      <vt:lpstr>중고거래 시장의 문제</vt:lpstr>
      <vt:lpstr>PowerPoint 프레젠테이션</vt:lpstr>
      <vt:lpstr>거래 속도가 느린 안전거래 서비스</vt:lpstr>
      <vt:lpstr>Our Solution</vt:lpstr>
      <vt:lpstr>Normal  Transaction Process</vt:lpstr>
      <vt:lpstr> Detecting Abnormal  Transaction Process</vt:lpstr>
      <vt:lpstr>System Design and Implementation</vt:lpstr>
      <vt:lpstr>Structure Overview</vt:lpstr>
      <vt:lpstr>Frontend</vt:lpstr>
      <vt:lpstr>Tools to be Used</vt:lpstr>
      <vt:lpstr>Backend</vt:lpstr>
      <vt:lpstr>Tools to be Used</vt:lpstr>
      <vt:lpstr>Prototypes</vt:lpstr>
      <vt:lpstr>User Management</vt:lpstr>
      <vt:lpstr>User Management - 구매자</vt:lpstr>
      <vt:lpstr>User Management - 판매자</vt:lpstr>
      <vt:lpstr>User Management - 검증자</vt:lpstr>
      <vt:lpstr>Product Management</vt:lpstr>
      <vt:lpstr>Search</vt:lpstr>
      <vt:lpstr>Transaction Management</vt:lpstr>
      <vt:lpstr>Customer Service</vt:lpstr>
      <vt:lpstr>Effects </vt:lpstr>
      <vt:lpstr>Effects</vt:lpstr>
      <vt:lpstr>PowerPoint 프레젠테이션</vt:lpstr>
      <vt:lpstr>신뢰성 강화</vt:lpstr>
      <vt:lpstr>PowerPoint 프레젠테이션</vt:lpstr>
      <vt:lpstr>사용자 중심의 시스템</vt:lpstr>
      <vt:lpstr>PowerPoint 프레젠테이션</vt:lpstr>
      <vt:lpstr>안정성 있는 거래</vt:lpstr>
      <vt:lpstr>PowerPoint 프레젠테이션</vt:lpstr>
      <vt:lpstr>빠른 거래 서비스</vt:lpstr>
      <vt:lpstr>PowerPoint 프레젠테이션</vt:lpstr>
      <vt:lpstr>Q&amp;A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이재원</dc:creator>
  <cp:lastModifiedBy>jwl_17@naver.com</cp:lastModifiedBy>
  <cp:revision>370</cp:revision>
  <dcterms:created xsi:type="dcterms:W3CDTF">2019-10-08T12:15:54Z</dcterms:created>
  <dcterms:modified xsi:type="dcterms:W3CDTF">2019-10-27T11:20:09Z</dcterms:modified>
</cp:coreProperties>
</file>